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sldIdLst>
    <p:sldId id="256" r:id="rId2"/>
    <p:sldId id="257" r:id="rId3"/>
    <p:sldId id="258" r:id="rId4"/>
    <p:sldId id="259" r:id="rId5"/>
    <p:sldId id="260" r:id="rId6"/>
    <p:sldId id="261" r:id="rId7"/>
    <p:sldId id="262" r:id="rId8"/>
    <p:sldId id="265" r:id="rId9"/>
    <p:sldId id="266" r:id="rId10"/>
    <p:sldId id="267" r:id="rId11"/>
    <p:sldId id="268" r:id="rId12"/>
    <p:sldId id="269" r:id="rId13"/>
    <p:sldId id="270" r:id="rId14"/>
    <p:sldId id="271" r:id="rId15"/>
    <p:sldId id="272" r:id="rId16"/>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Roboto Condensed" panose="02000000000000000000" pitchFamily="2" charset="0"/>
      <p:regular r:id="rId23"/>
      <p:bold r:id="rId24"/>
      <p:italic r:id="rId25"/>
      <p:boldItalic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71D2A"/>
    <a:srgbClr val="1482AC"/>
    <a:srgbClr val="42BA97"/>
    <a:srgbClr val="7DE3CD"/>
    <a:srgbClr val="00B4D5"/>
    <a:srgbClr val="999A9C"/>
    <a:srgbClr val="F6E35D"/>
    <a:srgbClr val="F5E3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7" autoAdjust="0"/>
    <p:restoredTop sz="94660"/>
  </p:normalViewPr>
  <p:slideViewPr>
    <p:cSldViewPr snapToGrid="0">
      <p:cViewPr varScale="1">
        <p:scale>
          <a:sx n="86" d="100"/>
          <a:sy n="86" d="100"/>
        </p:scale>
        <p:origin x="42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0FDAAE2-8433-49D7-908A-894020B33D74}" type="datetimeFigureOut">
              <a:rPr lang="en-US" smtClean="0"/>
              <a:t>27/05/2021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FEFDF1-ADF7-4E5D-B399-C22DD2744871}" type="slidenum">
              <a:rPr lang="en-US" smtClean="0"/>
              <a:t>‹#›</a:t>
            </a:fld>
            <a:endParaRPr lang="en-US"/>
          </a:p>
        </p:txBody>
      </p:sp>
    </p:spTree>
    <p:extLst>
      <p:ext uri="{BB962C8B-B14F-4D97-AF65-F5344CB8AC3E}">
        <p14:creationId xmlns:p14="http://schemas.microsoft.com/office/powerpoint/2010/main" val="2069449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FDAAE2-8433-49D7-908A-894020B33D74}" type="datetimeFigureOut">
              <a:rPr lang="en-US" smtClean="0"/>
              <a:t>27/05/2021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FEFDF1-ADF7-4E5D-B399-C22DD2744871}" type="slidenum">
              <a:rPr lang="en-US" smtClean="0"/>
              <a:t>‹#›</a:t>
            </a:fld>
            <a:endParaRPr lang="en-US"/>
          </a:p>
        </p:txBody>
      </p:sp>
    </p:spTree>
    <p:extLst>
      <p:ext uri="{BB962C8B-B14F-4D97-AF65-F5344CB8AC3E}">
        <p14:creationId xmlns:p14="http://schemas.microsoft.com/office/powerpoint/2010/main" val="598567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FDAAE2-8433-49D7-908A-894020B33D74}" type="datetimeFigureOut">
              <a:rPr lang="en-US" smtClean="0"/>
              <a:t>27/05/2021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FEFDF1-ADF7-4E5D-B399-C22DD2744871}" type="slidenum">
              <a:rPr lang="en-US" smtClean="0"/>
              <a:t>‹#›</a:t>
            </a:fld>
            <a:endParaRPr lang="en-US"/>
          </a:p>
        </p:txBody>
      </p:sp>
    </p:spTree>
    <p:extLst>
      <p:ext uri="{BB962C8B-B14F-4D97-AF65-F5344CB8AC3E}">
        <p14:creationId xmlns:p14="http://schemas.microsoft.com/office/powerpoint/2010/main" val="1479439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FDAAE2-8433-49D7-908A-894020B33D74}" type="datetimeFigureOut">
              <a:rPr lang="en-US" smtClean="0"/>
              <a:t>27/05/2021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FEFDF1-ADF7-4E5D-B399-C22DD2744871}" type="slidenum">
              <a:rPr lang="en-US" smtClean="0"/>
              <a:t>‹#›</a:t>
            </a:fld>
            <a:endParaRPr lang="en-US"/>
          </a:p>
        </p:txBody>
      </p:sp>
    </p:spTree>
    <p:extLst>
      <p:ext uri="{BB962C8B-B14F-4D97-AF65-F5344CB8AC3E}">
        <p14:creationId xmlns:p14="http://schemas.microsoft.com/office/powerpoint/2010/main" val="16019346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FDAAE2-8433-49D7-908A-894020B33D74}" type="datetimeFigureOut">
              <a:rPr lang="en-US" smtClean="0"/>
              <a:t>27/05/2021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FEFDF1-ADF7-4E5D-B399-C22DD2744871}" type="slidenum">
              <a:rPr lang="en-US" smtClean="0"/>
              <a:t>‹#›</a:t>
            </a:fld>
            <a:endParaRPr lang="en-US"/>
          </a:p>
        </p:txBody>
      </p:sp>
    </p:spTree>
    <p:extLst>
      <p:ext uri="{BB962C8B-B14F-4D97-AF65-F5344CB8AC3E}">
        <p14:creationId xmlns:p14="http://schemas.microsoft.com/office/powerpoint/2010/main" val="2114048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FDAAE2-8433-49D7-908A-894020B33D74}" type="datetimeFigureOut">
              <a:rPr lang="en-US" smtClean="0"/>
              <a:t>27/05/2021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5FEFDF1-ADF7-4E5D-B399-C22DD2744871}" type="slidenum">
              <a:rPr lang="en-US" smtClean="0"/>
              <a:t>‹#›</a:t>
            </a:fld>
            <a:endParaRPr lang="en-US"/>
          </a:p>
        </p:txBody>
      </p:sp>
    </p:spTree>
    <p:extLst>
      <p:ext uri="{BB962C8B-B14F-4D97-AF65-F5344CB8AC3E}">
        <p14:creationId xmlns:p14="http://schemas.microsoft.com/office/powerpoint/2010/main" val="2866220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FDAAE2-8433-49D7-908A-894020B33D74}" type="datetimeFigureOut">
              <a:rPr lang="en-US" smtClean="0"/>
              <a:t>27/05/2021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5FEFDF1-ADF7-4E5D-B399-C22DD2744871}" type="slidenum">
              <a:rPr lang="en-US" smtClean="0"/>
              <a:t>‹#›</a:t>
            </a:fld>
            <a:endParaRPr lang="en-US"/>
          </a:p>
        </p:txBody>
      </p:sp>
    </p:spTree>
    <p:extLst>
      <p:ext uri="{BB962C8B-B14F-4D97-AF65-F5344CB8AC3E}">
        <p14:creationId xmlns:p14="http://schemas.microsoft.com/office/powerpoint/2010/main" val="11486561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FDAAE2-8433-49D7-908A-894020B33D74}" type="datetimeFigureOut">
              <a:rPr lang="en-US" smtClean="0"/>
              <a:t>27/05/2021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5FEFDF1-ADF7-4E5D-B399-C22DD2744871}" type="slidenum">
              <a:rPr lang="en-US" smtClean="0"/>
              <a:t>‹#›</a:t>
            </a:fld>
            <a:endParaRPr lang="en-US"/>
          </a:p>
        </p:txBody>
      </p:sp>
    </p:spTree>
    <p:extLst>
      <p:ext uri="{BB962C8B-B14F-4D97-AF65-F5344CB8AC3E}">
        <p14:creationId xmlns:p14="http://schemas.microsoft.com/office/powerpoint/2010/main" val="2893125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FDAAE2-8433-49D7-908A-894020B33D74}" type="datetimeFigureOut">
              <a:rPr lang="en-US" smtClean="0"/>
              <a:t>27/05/2021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5FEFDF1-ADF7-4E5D-B399-C22DD2744871}" type="slidenum">
              <a:rPr lang="en-US" smtClean="0"/>
              <a:t>‹#›</a:t>
            </a:fld>
            <a:endParaRPr lang="en-US"/>
          </a:p>
        </p:txBody>
      </p:sp>
    </p:spTree>
    <p:extLst>
      <p:ext uri="{BB962C8B-B14F-4D97-AF65-F5344CB8AC3E}">
        <p14:creationId xmlns:p14="http://schemas.microsoft.com/office/powerpoint/2010/main" val="3521363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FDAAE2-8433-49D7-908A-894020B33D74}" type="datetimeFigureOut">
              <a:rPr lang="en-US" smtClean="0"/>
              <a:t>27/05/2021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5FEFDF1-ADF7-4E5D-B399-C22DD2744871}" type="slidenum">
              <a:rPr lang="en-US" smtClean="0"/>
              <a:t>‹#›</a:t>
            </a:fld>
            <a:endParaRPr lang="en-US"/>
          </a:p>
        </p:txBody>
      </p:sp>
    </p:spTree>
    <p:extLst>
      <p:ext uri="{BB962C8B-B14F-4D97-AF65-F5344CB8AC3E}">
        <p14:creationId xmlns:p14="http://schemas.microsoft.com/office/powerpoint/2010/main" val="1542062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FDAAE2-8433-49D7-908A-894020B33D74}" type="datetimeFigureOut">
              <a:rPr lang="en-US" smtClean="0"/>
              <a:t>27/05/2021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5FEFDF1-ADF7-4E5D-B399-C22DD2744871}" type="slidenum">
              <a:rPr lang="en-US" smtClean="0"/>
              <a:t>‹#›</a:t>
            </a:fld>
            <a:endParaRPr lang="en-US"/>
          </a:p>
        </p:txBody>
      </p:sp>
    </p:spTree>
    <p:extLst>
      <p:ext uri="{BB962C8B-B14F-4D97-AF65-F5344CB8AC3E}">
        <p14:creationId xmlns:p14="http://schemas.microsoft.com/office/powerpoint/2010/main" val="808399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FDAAE2-8433-49D7-908A-894020B33D74}" type="datetimeFigureOut">
              <a:rPr lang="en-US" smtClean="0"/>
              <a:t>27/05/2021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FEFDF1-ADF7-4E5D-B399-C22DD2744871}" type="slidenum">
              <a:rPr lang="en-US" smtClean="0"/>
              <a:t>‹#›</a:t>
            </a:fld>
            <a:endParaRPr lang="en-US"/>
          </a:p>
        </p:txBody>
      </p:sp>
    </p:spTree>
    <p:extLst>
      <p:ext uri="{BB962C8B-B14F-4D97-AF65-F5344CB8AC3E}">
        <p14:creationId xmlns:p14="http://schemas.microsoft.com/office/powerpoint/2010/main" val="243504310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file:///D:\&#272;&#7873;%20&#225;n\video.mpg"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DDE5C52B-6820-4F6A-B669-26E9FC5CE250}"/>
              </a:ext>
            </a:extLst>
          </p:cNvPr>
          <p:cNvGrpSpPr/>
          <p:nvPr/>
        </p:nvGrpSpPr>
        <p:grpSpPr>
          <a:xfrm>
            <a:off x="0" y="0"/>
            <a:ext cx="12192000" cy="6858000"/>
            <a:chOff x="642731" y="0"/>
            <a:chExt cx="11638721" cy="6858000"/>
          </a:xfrm>
        </p:grpSpPr>
        <p:sp>
          <p:nvSpPr>
            <p:cNvPr id="27" name="Rectangle 26">
              <a:extLst>
                <a:ext uri="{FF2B5EF4-FFF2-40B4-BE49-F238E27FC236}">
                  <a16:creationId xmlns:a16="http://schemas.microsoft.com/office/drawing/2014/main" id="{09E590B0-2DAE-49C9-99A3-CF79D0C7007C}"/>
                </a:ext>
              </a:extLst>
            </p:cNvPr>
            <p:cNvSpPr/>
            <p:nvPr/>
          </p:nvSpPr>
          <p:spPr>
            <a:xfrm>
              <a:off x="642731" y="0"/>
              <a:ext cx="7732643" cy="6858000"/>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857F0783-5BA2-444F-830D-FC7E3D29A0FD}"/>
                </a:ext>
              </a:extLst>
            </p:cNvPr>
            <p:cNvSpPr/>
            <p:nvPr/>
          </p:nvSpPr>
          <p:spPr>
            <a:xfrm>
              <a:off x="7156174" y="0"/>
              <a:ext cx="51252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itle 16">
            <a:extLst>
              <a:ext uri="{FF2B5EF4-FFF2-40B4-BE49-F238E27FC236}">
                <a16:creationId xmlns:a16="http://schemas.microsoft.com/office/drawing/2014/main" id="{2FE96078-A48C-409B-B926-3DFF8C0C4B35}"/>
              </a:ext>
            </a:extLst>
          </p:cNvPr>
          <p:cNvSpPr>
            <a:spLocks noGrp="1"/>
          </p:cNvSpPr>
          <p:nvPr>
            <p:ph type="ctrTitle"/>
          </p:nvPr>
        </p:nvSpPr>
        <p:spPr>
          <a:xfrm>
            <a:off x="1602394" y="1870213"/>
            <a:ext cx="9866690" cy="2812774"/>
          </a:xfrm>
        </p:spPr>
        <p:txBody>
          <a:bodyPr>
            <a:normAutofit fontScale="90000"/>
          </a:bodyPr>
          <a:lstStyle/>
          <a:p>
            <a:pPr>
              <a:lnSpc>
                <a:spcPct val="100000"/>
              </a:lnSpc>
            </a:pPr>
            <a:r>
              <a:rPr lang="en-US" sz="8000" b="1" i="1">
                <a:effectLst/>
                <a:latin typeface="+mn-lt"/>
                <a:ea typeface="Calibri" panose="020F0502020204030204" pitchFamily="34" charset="0"/>
                <a:cs typeface="Times New Roman" panose="02020603050405020304" pitchFamily="18" charset="0"/>
              </a:rPr>
              <a:t>    ĐỀ   </a:t>
            </a:r>
            <a:r>
              <a:rPr lang="en-US" sz="8000" b="1" i="1">
                <a:solidFill>
                  <a:schemeClr val="bg1"/>
                </a:solidFill>
                <a:effectLst/>
                <a:latin typeface="+mn-lt"/>
                <a:ea typeface="Calibri" panose="020F0502020204030204" pitchFamily="34" charset="0"/>
                <a:cs typeface="Times New Roman" panose="02020603050405020304" pitchFamily="18" charset="0"/>
              </a:rPr>
              <a:t>ÁN</a:t>
            </a:r>
            <a:r>
              <a:rPr lang="en-US" sz="8000" b="1" i="1">
                <a:effectLst/>
                <a:latin typeface="+mn-lt"/>
                <a:ea typeface="Calibri" panose="020F0502020204030204" pitchFamily="34" charset="0"/>
                <a:cs typeface="Times New Roman" panose="02020603050405020304" pitchFamily="18" charset="0"/>
              </a:rPr>
              <a:t>       </a:t>
            </a:r>
            <a:br>
              <a:rPr lang="en-US" sz="4400" b="1" i="1">
                <a:effectLst/>
                <a:latin typeface="+mn-lt"/>
                <a:ea typeface="Calibri" panose="020F0502020204030204" pitchFamily="34" charset="0"/>
                <a:cs typeface="Times New Roman" panose="02020603050405020304" pitchFamily="18" charset="0"/>
              </a:rPr>
            </a:br>
            <a:r>
              <a:rPr lang="en-US" sz="4400" b="1" i="1">
                <a:effectLst/>
                <a:latin typeface="+mn-lt"/>
                <a:ea typeface="Calibri" panose="020F0502020204030204" pitchFamily="34" charset="0"/>
                <a:cs typeface="Times New Roman" panose="02020603050405020304" pitchFamily="18" charset="0"/>
              </a:rPr>
              <a:t>                   “KHẢO SÁT       </a:t>
            </a:r>
            <a:r>
              <a:rPr lang="en-US" sz="4400" b="1" i="1">
                <a:solidFill>
                  <a:schemeClr val="bg2"/>
                </a:solidFill>
                <a:effectLst/>
                <a:latin typeface="+mn-lt"/>
                <a:ea typeface="Calibri" panose="020F0502020204030204" pitchFamily="34" charset="0"/>
                <a:cs typeface="Times New Roman" panose="02020603050405020304" pitchFamily="18" charset="0"/>
              </a:rPr>
              <a:t>NGƯỜI DÂN KHU </a:t>
            </a:r>
            <a:r>
              <a:rPr lang="en-US" sz="4400" b="1" i="1">
                <a:effectLst/>
                <a:latin typeface="+mn-lt"/>
                <a:ea typeface="Calibri" panose="020F0502020204030204" pitchFamily="34" charset="0"/>
                <a:cs typeface="Times New Roman" panose="02020603050405020304" pitchFamily="18" charset="0"/>
              </a:rPr>
              <a:t>VỰC </a:t>
            </a:r>
            <a:r>
              <a:rPr lang="en-US" sz="4400" b="1" i="1">
                <a:solidFill>
                  <a:srgbClr val="FF0000"/>
                </a:solidFill>
                <a:effectLst/>
                <a:latin typeface="+mn-lt"/>
                <a:ea typeface="Calibri" panose="020F0502020204030204" pitchFamily="34" charset="0"/>
                <a:cs typeface="Times New Roman" panose="02020603050405020304" pitchFamily="18" charset="0"/>
              </a:rPr>
              <a:t>THỦ ĐỨC </a:t>
            </a:r>
            <a:r>
              <a:rPr lang="en-US" sz="4400" b="1" i="1">
                <a:effectLst/>
                <a:latin typeface="+mn-lt"/>
                <a:ea typeface="Calibri" panose="020F0502020204030204" pitchFamily="34" charset="0"/>
                <a:cs typeface="Times New Roman" panose="02020603050405020304" pitchFamily="18" charset="0"/>
              </a:rPr>
              <a:t>VỀ Ý       </a:t>
            </a:r>
            <a:r>
              <a:rPr lang="en-US" sz="4400" b="1" i="1">
                <a:solidFill>
                  <a:schemeClr val="bg2"/>
                </a:solidFill>
                <a:effectLst/>
                <a:latin typeface="+mn-lt"/>
                <a:ea typeface="Calibri" panose="020F0502020204030204" pitchFamily="34" charset="0"/>
                <a:cs typeface="Times New Roman" panose="02020603050405020304" pitchFamily="18" charset="0"/>
              </a:rPr>
              <a:t>THỨC ĐEO KHẨU </a:t>
            </a:r>
            <a:r>
              <a:rPr lang="en-US" sz="4400" b="1" i="1">
                <a:effectLst/>
                <a:latin typeface="+mn-lt"/>
                <a:ea typeface="Calibri" panose="020F0502020204030204" pitchFamily="34" charset="0"/>
                <a:cs typeface="Times New Roman" panose="02020603050405020304" pitchFamily="18" charset="0"/>
              </a:rPr>
              <a:t>TRANG TRONG TÌNH      </a:t>
            </a:r>
            <a:r>
              <a:rPr lang="en-US" sz="4400" b="1" i="1">
                <a:solidFill>
                  <a:schemeClr val="bg2"/>
                </a:solidFill>
                <a:effectLst/>
                <a:latin typeface="+mn-lt"/>
                <a:ea typeface="Calibri" panose="020F0502020204030204" pitchFamily="34" charset="0"/>
                <a:cs typeface="Times New Roman" panose="02020603050405020304" pitchFamily="18" charset="0"/>
              </a:rPr>
              <a:t>HÌNH DỊCH BỆNH </a:t>
            </a:r>
            <a:r>
              <a:rPr lang="en-US" sz="4400" b="1" i="1">
                <a:effectLst/>
                <a:latin typeface="+mn-lt"/>
                <a:ea typeface="Calibri" panose="020F0502020204030204" pitchFamily="34" charset="0"/>
                <a:cs typeface="Times New Roman" panose="02020603050405020304" pitchFamily="18" charset="0"/>
              </a:rPr>
              <a:t>COVID     </a:t>
            </a:r>
            <a:r>
              <a:rPr lang="en-US" sz="4400" b="1" i="1">
                <a:solidFill>
                  <a:srgbClr val="A71D2A"/>
                </a:solidFill>
                <a:effectLst/>
                <a:latin typeface="+mn-lt"/>
                <a:ea typeface="Calibri" panose="020F0502020204030204" pitchFamily="34" charset="0"/>
                <a:cs typeface="Times New Roman" panose="02020603050405020304" pitchFamily="18" charset="0"/>
              </a:rPr>
              <a:t>  </a:t>
            </a:r>
            <a:r>
              <a:rPr lang="en-US" sz="4400" b="1" i="1">
                <a:solidFill>
                  <a:schemeClr val="bg2"/>
                </a:solidFill>
                <a:effectLst/>
                <a:latin typeface="+mn-lt"/>
                <a:ea typeface="Calibri" panose="020F0502020204030204" pitchFamily="34" charset="0"/>
                <a:cs typeface="Times New Roman" panose="02020603050405020304" pitchFamily="18" charset="0"/>
              </a:rPr>
              <a:t>19”</a:t>
            </a:r>
            <a:endParaRPr lang="en-US" sz="16100" b="1" i="1">
              <a:solidFill>
                <a:schemeClr val="bg2"/>
              </a:solidFill>
              <a:latin typeface="+mn-lt"/>
            </a:endParaRPr>
          </a:p>
        </p:txBody>
      </p:sp>
      <p:sp>
        <p:nvSpPr>
          <p:cNvPr id="31" name="AutoShape 6" descr="Màu của năm 2021: Viện sắc màu Pantone chọn hai màu vàng và xám - Vareno">
            <a:extLst>
              <a:ext uri="{FF2B5EF4-FFF2-40B4-BE49-F238E27FC236}">
                <a16:creationId xmlns:a16="http://schemas.microsoft.com/office/drawing/2014/main" id="{F5175E53-D1E1-464D-8D76-E57E64CCF61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Freeform: Shape 34">
            <a:extLst>
              <a:ext uri="{FF2B5EF4-FFF2-40B4-BE49-F238E27FC236}">
                <a16:creationId xmlns:a16="http://schemas.microsoft.com/office/drawing/2014/main" id="{A978353D-408D-4588-928E-5516F52E3399}"/>
              </a:ext>
            </a:extLst>
          </p:cNvPr>
          <p:cNvSpPr/>
          <p:nvPr/>
        </p:nvSpPr>
        <p:spPr>
          <a:xfrm>
            <a:off x="5849504" y="4682987"/>
            <a:ext cx="1947148" cy="1969933"/>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chemeClr val="tx1">
              <a:alpha val="50000"/>
            </a:schemeClr>
          </a:solidFill>
          <a:ln w="2697" cap="flat">
            <a:noFill/>
            <a:prstDash val="solid"/>
            <a:miter/>
          </a:ln>
        </p:spPr>
        <p:txBody>
          <a:bodyPr rtlCol="0" anchor="ctr"/>
          <a:lstStyle/>
          <a:p>
            <a:endParaRPr lang="en-US" dirty="0"/>
          </a:p>
        </p:txBody>
      </p:sp>
    </p:spTree>
    <p:extLst>
      <p:ext uri="{BB962C8B-B14F-4D97-AF65-F5344CB8AC3E}">
        <p14:creationId xmlns:p14="http://schemas.microsoft.com/office/powerpoint/2010/main" val="36767004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BÁO CÁO VỀ FORM KHẢO SÁT ONLINE</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sp>
        <p:nvSpPr>
          <p:cNvPr id="2" name="TextBox 1">
            <a:extLst>
              <a:ext uri="{FF2B5EF4-FFF2-40B4-BE49-F238E27FC236}">
                <a16:creationId xmlns:a16="http://schemas.microsoft.com/office/drawing/2014/main" id="{90BDE10E-9DC4-45AA-9387-B1FF1E47A6A4}"/>
              </a:ext>
            </a:extLst>
          </p:cNvPr>
          <p:cNvSpPr txBox="1"/>
          <p:nvPr/>
        </p:nvSpPr>
        <p:spPr>
          <a:xfrm>
            <a:off x="566426" y="1349881"/>
            <a:ext cx="9064991" cy="461665"/>
          </a:xfrm>
          <a:prstGeom prst="rect">
            <a:avLst/>
          </a:prstGeom>
          <a:noFill/>
        </p:spPr>
        <p:txBody>
          <a:bodyPr wrap="square" rtlCol="0">
            <a:spAutoFit/>
          </a:bodyPr>
          <a:lstStyle/>
          <a:p>
            <a:r>
              <a:rPr lang="en-US" sz="2400" b="1" i="1"/>
              <a:t>SỐ NGƯỜI THAM GIA KHẢO SÁT?</a:t>
            </a:r>
          </a:p>
        </p:txBody>
      </p:sp>
      <p:sp>
        <p:nvSpPr>
          <p:cNvPr id="80" name="TextBox 79">
            <a:extLst>
              <a:ext uri="{FF2B5EF4-FFF2-40B4-BE49-F238E27FC236}">
                <a16:creationId xmlns:a16="http://schemas.microsoft.com/office/drawing/2014/main" id="{94967942-5067-4A2F-95AE-E9050F8568A4}"/>
              </a:ext>
            </a:extLst>
          </p:cNvPr>
          <p:cNvSpPr txBox="1"/>
          <p:nvPr/>
        </p:nvSpPr>
        <p:spPr>
          <a:xfrm>
            <a:off x="8277350" y="2039047"/>
            <a:ext cx="4315398" cy="923330"/>
          </a:xfrm>
          <a:prstGeom prst="rect">
            <a:avLst/>
          </a:prstGeom>
          <a:noFill/>
        </p:spPr>
        <p:txBody>
          <a:bodyPr wrap="square">
            <a:spAutoFit/>
          </a:bodyPr>
          <a:lstStyle/>
          <a:p>
            <a:pPr algn="l"/>
            <a:r>
              <a:rPr lang="en-US" sz="5400" b="1" i="0">
                <a:solidFill>
                  <a:schemeClr val="accent4">
                    <a:lumMod val="75000"/>
                  </a:schemeClr>
                </a:solidFill>
                <a:effectLst/>
                <a:latin typeface="Roboto Condensed" panose="02000000000000000000" pitchFamily="2" charset="0"/>
                <a:ea typeface="Roboto Condensed" panose="02000000000000000000" pitchFamily="2" charset="0"/>
              </a:rPr>
              <a:t>~500 NGƯỜI</a:t>
            </a:r>
          </a:p>
        </p:txBody>
      </p:sp>
      <p:sp>
        <p:nvSpPr>
          <p:cNvPr id="9" name="Round Same Side Corner Rectangle 8">
            <a:extLst>
              <a:ext uri="{FF2B5EF4-FFF2-40B4-BE49-F238E27FC236}">
                <a16:creationId xmlns:a16="http://schemas.microsoft.com/office/drawing/2014/main" id="{CBD263A6-A9A1-4C4A-82CD-59BB33EA91BA}"/>
              </a:ext>
            </a:extLst>
          </p:cNvPr>
          <p:cNvSpPr/>
          <p:nvPr/>
        </p:nvSpPr>
        <p:spPr>
          <a:xfrm>
            <a:off x="664559" y="212804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 name="Round Same Side Corner Rectangle 20">
            <a:extLst>
              <a:ext uri="{FF2B5EF4-FFF2-40B4-BE49-F238E27FC236}">
                <a16:creationId xmlns:a16="http://schemas.microsoft.com/office/drawing/2014/main" id="{DEA4D60D-0735-43D1-BB7C-AB6D9FAD4DE0}"/>
              </a:ext>
            </a:extLst>
          </p:cNvPr>
          <p:cNvSpPr/>
          <p:nvPr/>
        </p:nvSpPr>
        <p:spPr>
          <a:xfrm rot="10800000">
            <a:off x="1123385" y="212574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2" name="Round Same Side Corner Rectangle 8">
            <a:extLst>
              <a:ext uri="{FF2B5EF4-FFF2-40B4-BE49-F238E27FC236}">
                <a16:creationId xmlns:a16="http://schemas.microsoft.com/office/drawing/2014/main" id="{6B2CFC29-653A-4FBF-99C6-90BB99AAF6BC}"/>
              </a:ext>
            </a:extLst>
          </p:cNvPr>
          <p:cNvSpPr/>
          <p:nvPr/>
        </p:nvSpPr>
        <p:spPr>
          <a:xfrm>
            <a:off x="664558" y="275663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3" name="Round Same Side Corner Rectangle 20">
            <a:extLst>
              <a:ext uri="{FF2B5EF4-FFF2-40B4-BE49-F238E27FC236}">
                <a16:creationId xmlns:a16="http://schemas.microsoft.com/office/drawing/2014/main" id="{03DD9FC8-357D-48D0-B07F-AF39E71F6F51}"/>
              </a:ext>
            </a:extLst>
          </p:cNvPr>
          <p:cNvSpPr/>
          <p:nvPr/>
        </p:nvSpPr>
        <p:spPr>
          <a:xfrm rot="10800000">
            <a:off x="1123385" y="275433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4" name="Round Same Side Corner Rectangle 8">
            <a:extLst>
              <a:ext uri="{FF2B5EF4-FFF2-40B4-BE49-F238E27FC236}">
                <a16:creationId xmlns:a16="http://schemas.microsoft.com/office/drawing/2014/main" id="{17D2DA29-20C0-4484-A0EE-843CB779590B}"/>
              </a:ext>
            </a:extLst>
          </p:cNvPr>
          <p:cNvSpPr/>
          <p:nvPr/>
        </p:nvSpPr>
        <p:spPr>
          <a:xfrm>
            <a:off x="1620523" y="212804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5" name="Round Same Side Corner Rectangle 20">
            <a:extLst>
              <a:ext uri="{FF2B5EF4-FFF2-40B4-BE49-F238E27FC236}">
                <a16:creationId xmlns:a16="http://schemas.microsoft.com/office/drawing/2014/main" id="{36298305-57A3-45A2-8417-83C326601D09}"/>
              </a:ext>
            </a:extLst>
          </p:cNvPr>
          <p:cNvSpPr/>
          <p:nvPr/>
        </p:nvSpPr>
        <p:spPr>
          <a:xfrm rot="10800000">
            <a:off x="2079350" y="212574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6" name="Round Same Side Corner Rectangle 8">
            <a:extLst>
              <a:ext uri="{FF2B5EF4-FFF2-40B4-BE49-F238E27FC236}">
                <a16:creationId xmlns:a16="http://schemas.microsoft.com/office/drawing/2014/main" id="{96CFD4E2-C5A9-4F19-B3A5-014E6BBB0CC9}"/>
              </a:ext>
            </a:extLst>
          </p:cNvPr>
          <p:cNvSpPr/>
          <p:nvPr/>
        </p:nvSpPr>
        <p:spPr>
          <a:xfrm>
            <a:off x="1620522" y="275663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7" name="Round Same Side Corner Rectangle 20">
            <a:extLst>
              <a:ext uri="{FF2B5EF4-FFF2-40B4-BE49-F238E27FC236}">
                <a16:creationId xmlns:a16="http://schemas.microsoft.com/office/drawing/2014/main" id="{6778A85C-77DB-44F3-A8FA-0AC8F098EF0E}"/>
              </a:ext>
            </a:extLst>
          </p:cNvPr>
          <p:cNvSpPr/>
          <p:nvPr/>
        </p:nvSpPr>
        <p:spPr>
          <a:xfrm rot="10800000">
            <a:off x="2079349" y="275433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8" name="Round Same Side Corner Rectangle 8">
            <a:extLst>
              <a:ext uri="{FF2B5EF4-FFF2-40B4-BE49-F238E27FC236}">
                <a16:creationId xmlns:a16="http://schemas.microsoft.com/office/drawing/2014/main" id="{66DB821D-4920-4ECD-9E9E-39B50AD00173}"/>
              </a:ext>
            </a:extLst>
          </p:cNvPr>
          <p:cNvSpPr/>
          <p:nvPr/>
        </p:nvSpPr>
        <p:spPr>
          <a:xfrm>
            <a:off x="2467920"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9" name="Round Same Side Corner Rectangle 20">
            <a:extLst>
              <a:ext uri="{FF2B5EF4-FFF2-40B4-BE49-F238E27FC236}">
                <a16:creationId xmlns:a16="http://schemas.microsoft.com/office/drawing/2014/main" id="{52B3AA35-1C4B-4463-B470-095DF8F0FA0D}"/>
              </a:ext>
            </a:extLst>
          </p:cNvPr>
          <p:cNvSpPr/>
          <p:nvPr/>
        </p:nvSpPr>
        <p:spPr>
          <a:xfrm rot="10800000">
            <a:off x="2926747"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0" name="Round Same Side Corner Rectangle 8">
            <a:extLst>
              <a:ext uri="{FF2B5EF4-FFF2-40B4-BE49-F238E27FC236}">
                <a16:creationId xmlns:a16="http://schemas.microsoft.com/office/drawing/2014/main" id="{36D255DC-D26B-4BD4-B3B6-F640838EC14C}"/>
              </a:ext>
            </a:extLst>
          </p:cNvPr>
          <p:cNvSpPr/>
          <p:nvPr/>
        </p:nvSpPr>
        <p:spPr>
          <a:xfrm>
            <a:off x="2467919"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1" name="Round Same Side Corner Rectangle 20">
            <a:extLst>
              <a:ext uri="{FF2B5EF4-FFF2-40B4-BE49-F238E27FC236}">
                <a16:creationId xmlns:a16="http://schemas.microsoft.com/office/drawing/2014/main" id="{A88E2C84-ABB3-4B27-9103-3FED073C7123}"/>
              </a:ext>
            </a:extLst>
          </p:cNvPr>
          <p:cNvSpPr/>
          <p:nvPr/>
        </p:nvSpPr>
        <p:spPr>
          <a:xfrm rot="10800000">
            <a:off x="2926746"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2" name="Round Same Side Corner Rectangle 8">
            <a:extLst>
              <a:ext uri="{FF2B5EF4-FFF2-40B4-BE49-F238E27FC236}">
                <a16:creationId xmlns:a16="http://schemas.microsoft.com/office/drawing/2014/main" id="{B282E2D8-5D8B-4ABF-8055-232E3D685867}"/>
              </a:ext>
            </a:extLst>
          </p:cNvPr>
          <p:cNvSpPr/>
          <p:nvPr/>
        </p:nvSpPr>
        <p:spPr>
          <a:xfrm>
            <a:off x="3423885"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3" name="Round Same Side Corner Rectangle 20">
            <a:extLst>
              <a:ext uri="{FF2B5EF4-FFF2-40B4-BE49-F238E27FC236}">
                <a16:creationId xmlns:a16="http://schemas.microsoft.com/office/drawing/2014/main" id="{6152DF18-8FDE-4D30-9A3F-FC866E3B01D1}"/>
              </a:ext>
            </a:extLst>
          </p:cNvPr>
          <p:cNvSpPr/>
          <p:nvPr/>
        </p:nvSpPr>
        <p:spPr>
          <a:xfrm rot="10800000">
            <a:off x="3882711"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4" name="Round Same Side Corner Rectangle 8">
            <a:extLst>
              <a:ext uri="{FF2B5EF4-FFF2-40B4-BE49-F238E27FC236}">
                <a16:creationId xmlns:a16="http://schemas.microsoft.com/office/drawing/2014/main" id="{DFDA6B43-E0DB-4DCC-91A6-CA3228B10C3A}"/>
              </a:ext>
            </a:extLst>
          </p:cNvPr>
          <p:cNvSpPr/>
          <p:nvPr/>
        </p:nvSpPr>
        <p:spPr>
          <a:xfrm>
            <a:off x="3423884"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5" name="Round Same Side Corner Rectangle 20">
            <a:extLst>
              <a:ext uri="{FF2B5EF4-FFF2-40B4-BE49-F238E27FC236}">
                <a16:creationId xmlns:a16="http://schemas.microsoft.com/office/drawing/2014/main" id="{7EEF8889-24CB-46E7-B948-C693C5285688}"/>
              </a:ext>
            </a:extLst>
          </p:cNvPr>
          <p:cNvSpPr/>
          <p:nvPr/>
        </p:nvSpPr>
        <p:spPr>
          <a:xfrm rot="10800000">
            <a:off x="3882711"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6" name="Round Same Side Corner Rectangle 8">
            <a:extLst>
              <a:ext uri="{FF2B5EF4-FFF2-40B4-BE49-F238E27FC236}">
                <a16:creationId xmlns:a16="http://schemas.microsoft.com/office/drawing/2014/main" id="{F74D5BFD-8DD2-41BF-A020-B982DEF21D55}"/>
              </a:ext>
            </a:extLst>
          </p:cNvPr>
          <p:cNvSpPr/>
          <p:nvPr/>
        </p:nvSpPr>
        <p:spPr>
          <a:xfrm>
            <a:off x="664558" y="3335305"/>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7" name="Round Same Side Corner Rectangle 20">
            <a:extLst>
              <a:ext uri="{FF2B5EF4-FFF2-40B4-BE49-F238E27FC236}">
                <a16:creationId xmlns:a16="http://schemas.microsoft.com/office/drawing/2014/main" id="{55054782-3BB0-4D5B-B2A2-5819280364E0}"/>
              </a:ext>
            </a:extLst>
          </p:cNvPr>
          <p:cNvSpPr/>
          <p:nvPr/>
        </p:nvSpPr>
        <p:spPr>
          <a:xfrm rot="10800000">
            <a:off x="1123385" y="3333008"/>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8" name="Round Same Side Corner Rectangle 8">
            <a:extLst>
              <a:ext uri="{FF2B5EF4-FFF2-40B4-BE49-F238E27FC236}">
                <a16:creationId xmlns:a16="http://schemas.microsoft.com/office/drawing/2014/main" id="{D19E2420-272B-416F-9646-8083EB14ADA9}"/>
              </a:ext>
            </a:extLst>
          </p:cNvPr>
          <p:cNvSpPr/>
          <p:nvPr/>
        </p:nvSpPr>
        <p:spPr>
          <a:xfrm>
            <a:off x="664557" y="39638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9" name="Round Same Side Corner Rectangle 20">
            <a:extLst>
              <a:ext uri="{FF2B5EF4-FFF2-40B4-BE49-F238E27FC236}">
                <a16:creationId xmlns:a16="http://schemas.microsoft.com/office/drawing/2014/main" id="{E2115A25-36B9-4CB0-BF32-C7B1EF5A9CF1}"/>
              </a:ext>
            </a:extLst>
          </p:cNvPr>
          <p:cNvSpPr/>
          <p:nvPr/>
        </p:nvSpPr>
        <p:spPr>
          <a:xfrm rot="10800000">
            <a:off x="1123384" y="39615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0" name="Round Same Side Corner Rectangle 8">
            <a:extLst>
              <a:ext uri="{FF2B5EF4-FFF2-40B4-BE49-F238E27FC236}">
                <a16:creationId xmlns:a16="http://schemas.microsoft.com/office/drawing/2014/main" id="{BD536D76-BB4F-4A3C-82F8-A681BEFF742A}"/>
              </a:ext>
            </a:extLst>
          </p:cNvPr>
          <p:cNvSpPr/>
          <p:nvPr/>
        </p:nvSpPr>
        <p:spPr>
          <a:xfrm>
            <a:off x="1620522" y="3335305"/>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1" name="Round Same Side Corner Rectangle 20">
            <a:extLst>
              <a:ext uri="{FF2B5EF4-FFF2-40B4-BE49-F238E27FC236}">
                <a16:creationId xmlns:a16="http://schemas.microsoft.com/office/drawing/2014/main" id="{A2B33015-2B2C-44EC-847A-19A814B59D69}"/>
              </a:ext>
            </a:extLst>
          </p:cNvPr>
          <p:cNvSpPr/>
          <p:nvPr/>
        </p:nvSpPr>
        <p:spPr>
          <a:xfrm rot="10800000">
            <a:off x="2079349" y="3333008"/>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2" name="Round Same Side Corner Rectangle 8">
            <a:extLst>
              <a:ext uri="{FF2B5EF4-FFF2-40B4-BE49-F238E27FC236}">
                <a16:creationId xmlns:a16="http://schemas.microsoft.com/office/drawing/2014/main" id="{66DD469A-CC23-42DB-BD3E-82CDD30CCB98}"/>
              </a:ext>
            </a:extLst>
          </p:cNvPr>
          <p:cNvSpPr/>
          <p:nvPr/>
        </p:nvSpPr>
        <p:spPr>
          <a:xfrm>
            <a:off x="1620522" y="39638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3" name="Round Same Side Corner Rectangle 20">
            <a:extLst>
              <a:ext uri="{FF2B5EF4-FFF2-40B4-BE49-F238E27FC236}">
                <a16:creationId xmlns:a16="http://schemas.microsoft.com/office/drawing/2014/main" id="{71D0E30A-936B-4E91-A5DC-27982854554E}"/>
              </a:ext>
            </a:extLst>
          </p:cNvPr>
          <p:cNvSpPr/>
          <p:nvPr/>
        </p:nvSpPr>
        <p:spPr>
          <a:xfrm rot="10800000">
            <a:off x="2079348" y="39615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4" name="Round Same Side Corner Rectangle 8">
            <a:extLst>
              <a:ext uri="{FF2B5EF4-FFF2-40B4-BE49-F238E27FC236}">
                <a16:creationId xmlns:a16="http://schemas.microsoft.com/office/drawing/2014/main" id="{A7F365C0-7BC6-4397-8144-9446B0ABFBED}"/>
              </a:ext>
            </a:extLst>
          </p:cNvPr>
          <p:cNvSpPr/>
          <p:nvPr/>
        </p:nvSpPr>
        <p:spPr>
          <a:xfrm>
            <a:off x="2467919"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5" name="Round Same Side Corner Rectangle 20">
            <a:extLst>
              <a:ext uri="{FF2B5EF4-FFF2-40B4-BE49-F238E27FC236}">
                <a16:creationId xmlns:a16="http://schemas.microsoft.com/office/drawing/2014/main" id="{832A3D17-AB48-435F-B93A-D4F8DFFC1BE4}"/>
              </a:ext>
            </a:extLst>
          </p:cNvPr>
          <p:cNvSpPr/>
          <p:nvPr/>
        </p:nvSpPr>
        <p:spPr>
          <a:xfrm rot="10800000">
            <a:off x="2926746"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6" name="Round Same Side Corner Rectangle 8">
            <a:extLst>
              <a:ext uri="{FF2B5EF4-FFF2-40B4-BE49-F238E27FC236}">
                <a16:creationId xmlns:a16="http://schemas.microsoft.com/office/drawing/2014/main" id="{D2A8546D-ACDD-4A24-855B-8DA9A0BD0FF0}"/>
              </a:ext>
            </a:extLst>
          </p:cNvPr>
          <p:cNvSpPr/>
          <p:nvPr/>
        </p:nvSpPr>
        <p:spPr>
          <a:xfrm>
            <a:off x="2467918"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7" name="Round Same Side Corner Rectangle 20">
            <a:extLst>
              <a:ext uri="{FF2B5EF4-FFF2-40B4-BE49-F238E27FC236}">
                <a16:creationId xmlns:a16="http://schemas.microsoft.com/office/drawing/2014/main" id="{B840FCD8-A700-4197-B8B2-AD0DF6C74714}"/>
              </a:ext>
            </a:extLst>
          </p:cNvPr>
          <p:cNvSpPr/>
          <p:nvPr/>
        </p:nvSpPr>
        <p:spPr>
          <a:xfrm rot="10800000">
            <a:off x="2926745"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8" name="Round Same Side Corner Rectangle 8">
            <a:extLst>
              <a:ext uri="{FF2B5EF4-FFF2-40B4-BE49-F238E27FC236}">
                <a16:creationId xmlns:a16="http://schemas.microsoft.com/office/drawing/2014/main" id="{F08D2FC0-E076-415E-963E-4EBB251EEB82}"/>
              </a:ext>
            </a:extLst>
          </p:cNvPr>
          <p:cNvSpPr/>
          <p:nvPr/>
        </p:nvSpPr>
        <p:spPr>
          <a:xfrm>
            <a:off x="3423884"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9" name="Round Same Side Corner Rectangle 20">
            <a:extLst>
              <a:ext uri="{FF2B5EF4-FFF2-40B4-BE49-F238E27FC236}">
                <a16:creationId xmlns:a16="http://schemas.microsoft.com/office/drawing/2014/main" id="{08D0CD43-2113-4B57-B0A9-348059D95A16}"/>
              </a:ext>
            </a:extLst>
          </p:cNvPr>
          <p:cNvSpPr/>
          <p:nvPr/>
        </p:nvSpPr>
        <p:spPr>
          <a:xfrm rot="10800000">
            <a:off x="3882711"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0" name="Round Same Side Corner Rectangle 8">
            <a:extLst>
              <a:ext uri="{FF2B5EF4-FFF2-40B4-BE49-F238E27FC236}">
                <a16:creationId xmlns:a16="http://schemas.microsoft.com/office/drawing/2014/main" id="{95AF58D7-9268-4193-A4DD-BECD1B16888F}"/>
              </a:ext>
            </a:extLst>
          </p:cNvPr>
          <p:cNvSpPr/>
          <p:nvPr/>
        </p:nvSpPr>
        <p:spPr>
          <a:xfrm>
            <a:off x="3423883"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1" name="Round Same Side Corner Rectangle 20">
            <a:extLst>
              <a:ext uri="{FF2B5EF4-FFF2-40B4-BE49-F238E27FC236}">
                <a16:creationId xmlns:a16="http://schemas.microsoft.com/office/drawing/2014/main" id="{58439F9B-0CA2-4428-A269-EA87BFBDF0CC}"/>
              </a:ext>
            </a:extLst>
          </p:cNvPr>
          <p:cNvSpPr/>
          <p:nvPr/>
        </p:nvSpPr>
        <p:spPr>
          <a:xfrm rot="10800000">
            <a:off x="3882710"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2" name="Round Same Side Corner Rectangle 8">
            <a:extLst>
              <a:ext uri="{FF2B5EF4-FFF2-40B4-BE49-F238E27FC236}">
                <a16:creationId xmlns:a16="http://schemas.microsoft.com/office/drawing/2014/main" id="{0C5EB2D0-44D7-46A4-97CF-F91075E94788}"/>
              </a:ext>
            </a:extLst>
          </p:cNvPr>
          <p:cNvSpPr/>
          <p:nvPr/>
        </p:nvSpPr>
        <p:spPr>
          <a:xfrm>
            <a:off x="664557" y="459707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3" name="Round Same Side Corner Rectangle 20">
            <a:extLst>
              <a:ext uri="{FF2B5EF4-FFF2-40B4-BE49-F238E27FC236}">
                <a16:creationId xmlns:a16="http://schemas.microsoft.com/office/drawing/2014/main" id="{05CEF93B-646A-43D3-88E4-DD6FDA9A68F1}"/>
              </a:ext>
            </a:extLst>
          </p:cNvPr>
          <p:cNvSpPr/>
          <p:nvPr/>
        </p:nvSpPr>
        <p:spPr>
          <a:xfrm rot="10800000">
            <a:off x="1123384" y="459477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4" name="Round Same Side Corner Rectangle 8">
            <a:extLst>
              <a:ext uri="{FF2B5EF4-FFF2-40B4-BE49-F238E27FC236}">
                <a16:creationId xmlns:a16="http://schemas.microsoft.com/office/drawing/2014/main" id="{06C354C8-E086-479A-B62F-07A781477AD4}"/>
              </a:ext>
            </a:extLst>
          </p:cNvPr>
          <p:cNvSpPr/>
          <p:nvPr/>
        </p:nvSpPr>
        <p:spPr>
          <a:xfrm>
            <a:off x="1620522" y="459707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5" name="Round Same Side Corner Rectangle 20">
            <a:extLst>
              <a:ext uri="{FF2B5EF4-FFF2-40B4-BE49-F238E27FC236}">
                <a16:creationId xmlns:a16="http://schemas.microsoft.com/office/drawing/2014/main" id="{604C8C3C-9F92-480A-ADD2-7475CAA7B660}"/>
              </a:ext>
            </a:extLst>
          </p:cNvPr>
          <p:cNvSpPr/>
          <p:nvPr/>
        </p:nvSpPr>
        <p:spPr>
          <a:xfrm rot="10800000">
            <a:off x="2079348" y="459477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6" name="Round Same Side Corner Rectangle 8">
            <a:extLst>
              <a:ext uri="{FF2B5EF4-FFF2-40B4-BE49-F238E27FC236}">
                <a16:creationId xmlns:a16="http://schemas.microsoft.com/office/drawing/2014/main" id="{A4756332-FE55-4E16-B383-DB993BD08A3B}"/>
              </a:ext>
            </a:extLst>
          </p:cNvPr>
          <p:cNvSpPr/>
          <p:nvPr/>
        </p:nvSpPr>
        <p:spPr>
          <a:xfrm>
            <a:off x="2467918"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7" name="Round Same Side Corner Rectangle 20">
            <a:extLst>
              <a:ext uri="{FF2B5EF4-FFF2-40B4-BE49-F238E27FC236}">
                <a16:creationId xmlns:a16="http://schemas.microsoft.com/office/drawing/2014/main" id="{E18A586F-D11F-41A4-8A8C-9BB355D22CF9}"/>
              </a:ext>
            </a:extLst>
          </p:cNvPr>
          <p:cNvSpPr/>
          <p:nvPr/>
        </p:nvSpPr>
        <p:spPr>
          <a:xfrm rot="10800000">
            <a:off x="2926745"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8" name="Round Same Side Corner Rectangle 8">
            <a:extLst>
              <a:ext uri="{FF2B5EF4-FFF2-40B4-BE49-F238E27FC236}">
                <a16:creationId xmlns:a16="http://schemas.microsoft.com/office/drawing/2014/main" id="{B53A65AA-3DD0-4798-9280-B44AD314C11B}"/>
              </a:ext>
            </a:extLst>
          </p:cNvPr>
          <p:cNvSpPr/>
          <p:nvPr/>
        </p:nvSpPr>
        <p:spPr>
          <a:xfrm>
            <a:off x="3423883"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9" name="Round Same Side Corner Rectangle 20">
            <a:extLst>
              <a:ext uri="{FF2B5EF4-FFF2-40B4-BE49-F238E27FC236}">
                <a16:creationId xmlns:a16="http://schemas.microsoft.com/office/drawing/2014/main" id="{C4898F1C-2C3D-415A-883C-C00149F7C6FE}"/>
              </a:ext>
            </a:extLst>
          </p:cNvPr>
          <p:cNvSpPr/>
          <p:nvPr/>
        </p:nvSpPr>
        <p:spPr>
          <a:xfrm rot="10800000">
            <a:off x="3882710"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1" name="Round Same Side Corner Rectangle 8">
            <a:extLst>
              <a:ext uri="{FF2B5EF4-FFF2-40B4-BE49-F238E27FC236}">
                <a16:creationId xmlns:a16="http://schemas.microsoft.com/office/drawing/2014/main" id="{6FF2A7F5-678E-4288-AAB0-3AB3401020C3}"/>
              </a:ext>
            </a:extLst>
          </p:cNvPr>
          <p:cNvSpPr/>
          <p:nvPr/>
        </p:nvSpPr>
        <p:spPr>
          <a:xfrm>
            <a:off x="4325377"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2" name="Round Same Side Corner Rectangle 20">
            <a:extLst>
              <a:ext uri="{FF2B5EF4-FFF2-40B4-BE49-F238E27FC236}">
                <a16:creationId xmlns:a16="http://schemas.microsoft.com/office/drawing/2014/main" id="{0444180D-C606-4EF1-AA6C-69F7F46887FC}"/>
              </a:ext>
            </a:extLst>
          </p:cNvPr>
          <p:cNvSpPr/>
          <p:nvPr/>
        </p:nvSpPr>
        <p:spPr>
          <a:xfrm rot="10800000">
            <a:off x="4784203"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3" name="Round Same Side Corner Rectangle 8">
            <a:extLst>
              <a:ext uri="{FF2B5EF4-FFF2-40B4-BE49-F238E27FC236}">
                <a16:creationId xmlns:a16="http://schemas.microsoft.com/office/drawing/2014/main" id="{B9BCEFD3-3B9F-41C9-8DC2-E9BB8687ED97}"/>
              </a:ext>
            </a:extLst>
          </p:cNvPr>
          <p:cNvSpPr/>
          <p:nvPr/>
        </p:nvSpPr>
        <p:spPr>
          <a:xfrm>
            <a:off x="4325376"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4" name="Round Same Side Corner Rectangle 20">
            <a:extLst>
              <a:ext uri="{FF2B5EF4-FFF2-40B4-BE49-F238E27FC236}">
                <a16:creationId xmlns:a16="http://schemas.microsoft.com/office/drawing/2014/main" id="{4A194507-3ED5-40BD-B9CA-CF8D63E2112C}"/>
              </a:ext>
            </a:extLst>
          </p:cNvPr>
          <p:cNvSpPr/>
          <p:nvPr/>
        </p:nvSpPr>
        <p:spPr>
          <a:xfrm rot="10800000">
            <a:off x="4784203"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5" name="Round Same Side Corner Rectangle 8">
            <a:extLst>
              <a:ext uri="{FF2B5EF4-FFF2-40B4-BE49-F238E27FC236}">
                <a16:creationId xmlns:a16="http://schemas.microsoft.com/office/drawing/2014/main" id="{5FCE3EA6-C804-408F-81BB-74F1724102A3}"/>
              </a:ext>
            </a:extLst>
          </p:cNvPr>
          <p:cNvSpPr/>
          <p:nvPr/>
        </p:nvSpPr>
        <p:spPr>
          <a:xfrm>
            <a:off x="4325376"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6" name="Round Same Side Corner Rectangle 20">
            <a:extLst>
              <a:ext uri="{FF2B5EF4-FFF2-40B4-BE49-F238E27FC236}">
                <a16:creationId xmlns:a16="http://schemas.microsoft.com/office/drawing/2014/main" id="{64A6FE05-9D24-4F15-8DED-70E312445BC2}"/>
              </a:ext>
            </a:extLst>
          </p:cNvPr>
          <p:cNvSpPr/>
          <p:nvPr/>
        </p:nvSpPr>
        <p:spPr>
          <a:xfrm rot="10800000">
            <a:off x="4784203"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7" name="Round Same Side Corner Rectangle 8">
            <a:extLst>
              <a:ext uri="{FF2B5EF4-FFF2-40B4-BE49-F238E27FC236}">
                <a16:creationId xmlns:a16="http://schemas.microsoft.com/office/drawing/2014/main" id="{C19D1802-1C56-480C-A9D8-8234E9A6204B}"/>
              </a:ext>
            </a:extLst>
          </p:cNvPr>
          <p:cNvSpPr/>
          <p:nvPr/>
        </p:nvSpPr>
        <p:spPr>
          <a:xfrm>
            <a:off x="4325375"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8" name="Round Same Side Corner Rectangle 20">
            <a:extLst>
              <a:ext uri="{FF2B5EF4-FFF2-40B4-BE49-F238E27FC236}">
                <a16:creationId xmlns:a16="http://schemas.microsoft.com/office/drawing/2014/main" id="{BD21D0D7-46A7-4772-940C-D1ED04D7C9E9}"/>
              </a:ext>
            </a:extLst>
          </p:cNvPr>
          <p:cNvSpPr/>
          <p:nvPr/>
        </p:nvSpPr>
        <p:spPr>
          <a:xfrm rot="10800000">
            <a:off x="4784202"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9" name="Round Same Side Corner Rectangle 8">
            <a:extLst>
              <a:ext uri="{FF2B5EF4-FFF2-40B4-BE49-F238E27FC236}">
                <a16:creationId xmlns:a16="http://schemas.microsoft.com/office/drawing/2014/main" id="{169607A7-FA2C-4790-8C70-BD587EFD7245}"/>
              </a:ext>
            </a:extLst>
          </p:cNvPr>
          <p:cNvSpPr/>
          <p:nvPr/>
        </p:nvSpPr>
        <p:spPr>
          <a:xfrm>
            <a:off x="4325375"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0" name="Round Same Side Corner Rectangle 20">
            <a:extLst>
              <a:ext uri="{FF2B5EF4-FFF2-40B4-BE49-F238E27FC236}">
                <a16:creationId xmlns:a16="http://schemas.microsoft.com/office/drawing/2014/main" id="{D1F966B6-23D5-487A-BD91-06675A22DC26}"/>
              </a:ext>
            </a:extLst>
          </p:cNvPr>
          <p:cNvSpPr/>
          <p:nvPr/>
        </p:nvSpPr>
        <p:spPr>
          <a:xfrm rot="10800000">
            <a:off x="4784202"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1" name="Round Same Side Corner Rectangle 8">
            <a:extLst>
              <a:ext uri="{FF2B5EF4-FFF2-40B4-BE49-F238E27FC236}">
                <a16:creationId xmlns:a16="http://schemas.microsoft.com/office/drawing/2014/main" id="{04F5DA6C-5C06-4565-A6FE-C0E5496373A2}"/>
              </a:ext>
            </a:extLst>
          </p:cNvPr>
          <p:cNvSpPr/>
          <p:nvPr/>
        </p:nvSpPr>
        <p:spPr>
          <a:xfrm>
            <a:off x="5226866" y="214470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2" name="Round Same Side Corner Rectangle 20">
            <a:extLst>
              <a:ext uri="{FF2B5EF4-FFF2-40B4-BE49-F238E27FC236}">
                <a16:creationId xmlns:a16="http://schemas.microsoft.com/office/drawing/2014/main" id="{C3D2B0DF-6956-4187-8772-676C2A6C7406}"/>
              </a:ext>
            </a:extLst>
          </p:cNvPr>
          <p:cNvSpPr/>
          <p:nvPr/>
        </p:nvSpPr>
        <p:spPr>
          <a:xfrm rot="10800000">
            <a:off x="5685693" y="214240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3" name="Round Same Side Corner Rectangle 8">
            <a:extLst>
              <a:ext uri="{FF2B5EF4-FFF2-40B4-BE49-F238E27FC236}">
                <a16:creationId xmlns:a16="http://schemas.microsoft.com/office/drawing/2014/main" id="{03D786CF-7309-4F02-B6C3-AFD40290C2B5}"/>
              </a:ext>
            </a:extLst>
          </p:cNvPr>
          <p:cNvSpPr/>
          <p:nvPr/>
        </p:nvSpPr>
        <p:spPr>
          <a:xfrm>
            <a:off x="5226865" y="27732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4" name="Round Same Side Corner Rectangle 20">
            <a:extLst>
              <a:ext uri="{FF2B5EF4-FFF2-40B4-BE49-F238E27FC236}">
                <a16:creationId xmlns:a16="http://schemas.microsoft.com/office/drawing/2014/main" id="{5B9868D8-575D-40A3-81FD-CED73F080250}"/>
              </a:ext>
            </a:extLst>
          </p:cNvPr>
          <p:cNvSpPr/>
          <p:nvPr/>
        </p:nvSpPr>
        <p:spPr>
          <a:xfrm rot="10800000">
            <a:off x="5685692" y="27709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5" name="Round Same Side Corner Rectangle 8">
            <a:extLst>
              <a:ext uri="{FF2B5EF4-FFF2-40B4-BE49-F238E27FC236}">
                <a16:creationId xmlns:a16="http://schemas.microsoft.com/office/drawing/2014/main" id="{9826F461-587C-4216-BF04-3A2E942D4132}"/>
              </a:ext>
            </a:extLst>
          </p:cNvPr>
          <p:cNvSpPr/>
          <p:nvPr/>
        </p:nvSpPr>
        <p:spPr>
          <a:xfrm>
            <a:off x="5226865" y="335196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6" name="Round Same Side Corner Rectangle 20">
            <a:extLst>
              <a:ext uri="{FF2B5EF4-FFF2-40B4-BE49-F238E27FC236}">
                <a16:creationId xmlns:a16="http://schemas.microsoft.com/office/drawing/2014/main" id="{39C7CAD2-472A-4956-B9BB-5879F5C7348E}"/>
              </a:ext>
            </a:extLst>
          </p:cNvPr>
          <p:cNvSpPr/>
          <p:nvPr/>
        </p:nvSpPr>
        <p:spPr>
          <a:xfrm rot="10800000">
            <a:off x="5685692" y="334966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7" name="Round Same Side Corner Rectangle 8">
            <a:extLst>
              <a:ext uri="{FF2B5EF4-FFF2-40B4-BE49-F238E27FC236}">
                <a16:creationId xmlns:a16="http://schemas.microsoft.com/office/drawing/2014/main" id="{C373361C-6649-4EED-A95C-728E3BAB4226}"/>
              </a:ext>
            </a:extLst>
          </p:cNvPr>
          <p:cNvSpPr/>
          <p:nvPr/>
        </p:nvSpPr>
        <p:spPr>
          <a:xfrm>
            <a:off x="5226865" y="398055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8" name="Round Same Side Corner Rectangle 20">
            <a:extLst>
              <a:ext uri="{FF2B5EF4-FFF2-40B4-BE49-F238E27FC236}">
                <a16:creationId xmlns:a16="http://schemas.microsoft.com/office/drawing/2014/main" id="{8052C46A-68D9-444A-A0EC-47FDB6078469}"/>
              </a:ext>
            </a:extLst>
          </p:cNvPr>
          <p:cNvSpPr/>
          <p:nvPr/>
        </p:nvSpPr>
        <p:spPr>
          <a:xfrm rot="10800000">
            <a:off x="5685691" y="397825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9" name="Round Same Side Corner Rectangle 8">
            <a:extLst>
              <a:ext uri="{FF2B5EF4-FFF2-40B4-BE49-F238E27FC236}">
                <a16:creationId xmlns:a16="http://schemas.microsoft.com/office/drawing/2014/main" id="{C3DFAE60-9E5C-4C8B-BE04-3EE5C43DF508}"/>
              </a:ext>
            </a:extLst>
          </p:cNvPr>
          <p:cNvSpPr/>
          <p:nvPr/>
        </p:nvSpPr>
        <p:spPr>
          <a:xfrm>
            <a:off x="5226865" y="461373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0" name="Round Same Side Corner Rectangle 20">
            <a:extLst>
              <a:ext uri="{FF2B5EF4-FFF2-40B4-BE49-F238E27FC236}">
                <a16:creationId xmlns:a16="http://schemas.microsoft.com/office/drawing/2014/main" id="{F48823C3-E245-42E0-BA6F-FB0D93C63CE9}"/>
              </a:ext>
            </a:extLst>
          </p:cNvPr>
          <p:cNvSpPr/>
          <p:nvPr/>
        </p:nvSpPr>
        <p:spPr>
          <a:xfrm rot="10800000">
            <a:off x="5685691" y="461143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1" name="Round Same Side Corner Rectangle 8">
            <a:extLst>
              <a:ext uri="{FF2B5EF4-FFF2-40B4-BE49-F238E27FC236}">
                <a16:creationId xmlns:a16="http://schemas.microsoft.com/office/drawing/2014/main" id="{D5433CCD-C566-413B-A992-FD60D07AA518}"/>
              </a:ext>
            </a:extLst>
          </p:cNvPr>
          <p:cNvSpPr/>
          <p:nvPr/>
        </p:nvSpPr>
        <p:spPr>
          <a:xfrm>
            <a:off x="6128353" y="214470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2" name="Round Same Side Corner Rectangle 20">
            <a:extLst>
              <a:ext uri="{FF2B5EF4-FFF2-40B4-BE49-F238E27FC236}">
                <a16:creationId xmlns:a16="http://schemas.microsoft.com/office/drawing/2014/main" id="{D74E98EE-F35A-499F-B34B-008ABA262FCB}"/>
              </a:ext>
            </a:extLst>
          </p:cNvPr>
          <p:cNvSpPr/>
          <p:nvPr/>
        </p:nvSpPr>
        <p:spPr>
          <a:xfrm rot="10800000">
            <a:off x="6587180" y="214240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3" name="Round Same Side Corner Rectangle 8">
            <a:extLst>
              <a:ext uri="{FF2B5EF4-FFF2-40B4-BE49-F238E27FC236}">
                <a16:creationId xmlns:a16="http://schemas.microsoft.com/office/drawing/2014/main" id="{691941F6-2BF9-48E3-B959-2C1D6364AB51}"/>
              </a:ext>
            </a:extLst>
          </p:cNvPr>
          <p:cNvSpPr/>
          <p:nvPr/>
        </p:nvSpPr>
        <p:spPr>
          <a:xfrm>
            <a:off x="6128353" y="27732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4" name="Round Same Side Corner Rectangle 20">
            <a:extLst>
              <a:ext uri="{FF2B5EF4-FFF2-40B4-BE49-F238E27FC236}">
                <a16:creationId xmlns:a16="http://schemas.microsoft.com/office/drawing/2014/main" id="{2290B23C-AEBB-4F5C-9327-EDC91434111A}"/>
              </a:ext>
            </a:extLst>
          </p:cNvPr>
          <p:cNvSpPr/>
          <p:nvPr/>
        </p:nvSpPr>
        <p:spPr>
          <a:xfrm rot="10800000">
            <a:off x="6587179" y="27709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5" name="Round Same Side Corner Rectangle 8">
            <a:extLst>
              <a:ext uri="{FF2B5EF4-FFF2-40B4-BE49-F238E27FC236}">
                <a16:creationId xmlns:a16="http://schemas.microsoft.com/office/drawing/2014/main" id="{E7E05C5B-BE4C-4AC1-8AC7-DB88597AB465}"/>
              </a:ext>
            </a:extLst>
          </p:cNvPr>
          <p:cNvSpPr/>
          <p:nvPr/>
        </p:nvSpPr>
        <p:spPr>
          <a:xfrm>
            <a:off x="6128353" y="335196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6" name="Round Same Side Corner Rectangle 20">
            <a:extLst>
              <a:ext uri="{FF2B5EF4-FFF2-40B4-BE49-F238E27FC236}">
                <a16:creationId xmlns:a16="http://schemas.microsoft.com/office/drawing/2014/main" id="{6E86F414-9D07-4831-A18C-358498F56425}"/>
              </a:ext>
            </a:extLst>
          </p:cNvPr>
          <p:cNvSpPr/>
          <p:nvPr/>
        </p:nvSpPr>
        <p:spPr>
          <a:xfrm rot="10800000">
            <a:off x="6587179" y="334966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7" name="Round Same Side Corner Rectangle 8">
            <a:extLst>
              <a:ext uri="{FF2B5EF4-FFF2-40B4-BE49-F238E27FC236}">
                <a16:creationId xmlns:a16="http://schemas.microsoft.com/office/drawing/2014/main" id="{D87CBCC5-BD43-4EB1-AB1D-7FC8252EFE3C}"/>
              </a:ext>
            </a:extLst>
          </p:cNvPr>
          <p:cNvSpPr/>
          <p:nvPr/>
        </p:nvSpPr>
        <p:spPr>
          <a:xfrm>
            <a:off x="6128352" y="398055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8" name="Round Same Side Corner Rectangle 20">
            <a:extLst>
              <a:ext uri="{FF2B5EF4-FFF2-40B4-BE49-F238E27FC236}">
                <a16:creationId xmlns:a16="http://schemas.microsoft.com/office/drawing/2014/main" id="{F1BDE360-F79D-4610-BDF3-914DF2C598E2}"/>
              </a:ext>
            </a:extLst>
          </p:cNvPr>
          <p:cNvSpPr/>
          <p:nvPr/>
        </p:nvSpPr>
        <p:spPr>
          <a:xfrm rot="10800000">
            <a:off x="6587179" y="397825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9" name="Round Same Side Corner Rectangle 8">
            <a:extLst>
              <a:ext uri="{FF2B5EF4-FFF2-40B4-BE49-F238E27FC236}">
                <a16:creationId xmlns:a16="http://schemas.microsoft.com/office/drawing/2014/main" id="{46101D57-040D-439D-97F3-2E0AAABB3813}"/>
              </a:ext>
            </a:extLst>
          </p:cNvPr>
          <p:cNvSpPr/>
          <p:nvPr/>
        </p:nvSpPr>
        <p:spPr>
          <a:xfrm>
            <a:off x="6128352" y="461373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0" name="Round Same Side Corner Rectangle 20">
            <a:extLst>
              <a:ext uri="{FF2B5EF4-FFF2-40B4-BE49-F238E27FC236}">
                <a16:creationId xmlns:a16="http://schemas.microsoft.com/office/drawing/2014/main" id="{401C49A6-F131-404A-A61D-096F6231643D}"/>
              </a:ext>
            </a:extLst>
          </p:cNvPr>
          <p:cNvSpPr/>
          <p:nvPr/>
        </p:nvSpPr>
        <p:spPr>
          <a:xfrm rot="10800000">
            <a:off x="6587179" y="461143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1" name="Round Same Side Corner Rectangle 8">
            <a:extLst>
              <a:ext uri="{FF2B5EF4-FFF2-40B4-BE49-F238E27FC236}">
                <a16:creationId xmlns:a16="http://schemas.microsoft.com/office/drawing/2014/main" id="{4092E24E-229A-4B07-A37E-64E0262C7826}"/>
              </a:ext>
            </a:extLst>
          </p:cNvPr>
          <p:cNvSpPr/>
          <p:nvPr/>
        </p:nvSpPr>
        <p:spPr>
          <a:xfrm>
            <a:off x="654039" y="516586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2" name="Round Same Side Corner Rectangle 20">
            <a:extLst>
              <a:ext uri="{FF2B5EF4-FFF2-40B4-BE49-F238E27FC236}">
                <a16:creationId xmlns:a16="http://schemas.microsoft.com/office/drawing/2014/main" id="{EC9606F3-608D-4AEF-8E59-7FAF089C7757}"/>
              </a:ext>
            </a:extLst>
          </p:cNvPr>
          <p:cNvSpPr/>
          <p:nvPr/>
        </p:nvSpPr>
        <p:spPr>
          <a:xfrm rot="10800000">
            <a:off x="1112866" y="516357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3" name="Round Same Side Corner Rectangle 8">
            <a:extLst>
              <a:ext uri="{FF2B5EF4-FFF2-40B4-BE49-F238E27FC236}">
                <a16:creationId xmlns:a16="http://schemas.microsoft.com/office/drawing/2014/main" id="{C27A56BD-3FD9-4374-9B9D-10E0D8E9862F}"/>
              </a:ext>
            </a:extLst>
          </p:cNvPr>
          <p:cNvSpPr/>
          <p:nvPr/>
        </p:nvSpPr>
        <p:spPr>
          <a:xfrm>
            <a:off x="1610004" y="516586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4" name="Round Same Side Corner Rectangle 20">
            <a:extLst>
              <a:ext uri="{FF2B5EF4-FFF2-40B4-BE49-F238E27FC236}">
                <a16:creationId xmlns:a16="http://schemas.microsoft.com/office/drawing/2014/main" id="{D7F53B35-0C7E-40F1-B412-BF8238637C79}"/>
              </a:ext>
            </a:extLst>
          </p:cNvPr>
          <p:cNvSpPr/>
          <p:nvPr/>
        </p:nvSpPr>
        <p:spPr>
          <a:xfrm rot="10800000">
            <a:off x="2068830" y="516357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5" name="Round Same Side Corner Rectangle 8">
            <a:extLst>
              <a:ext uri="{FF2B5EF4-FFF2-40B4-BE49-F238E27FC236}">
                <a16:creationId xmlns:a16="http://schemas.microsoft.com/office/drawing/2014/main" id="{66A9FA69-E280-48B9-9BB4-69CD3D6F4142}"/>
              </a:ext>
            </a:extLst>
          </p:cNvPr>
          <p:cNvSpPr/>
          <p:nvPr/>
        </p:nvSpPr>
        <p:spPr>
          <a:xfrm>
            <a:off x="2457400"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6" name="Round Same Side Corner Rectangle 20">
            <a:extLst>
              <a:ext uri="{FF2B5EF4-FFF2-40B4-BE49-F238E27FC236}">
                <a16:creationId xmlns:a16="http://schemas.microsoft.com/office/drawing/2014/main" id="{6AD7EE66-4541-41F6-8346-92A632562F99}"/>
              </a:ext>
            </a:extLst>
          </p:cNvPr>
          <p:cNvSpPr/>
          <p:nvPr/>
        </p:nvSpPr>
        <p:spPr>
          <a:xfrm rot="10800000">
            <a:off x="2916227"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7" name="Round Same Side Corner Rectangle 8">
            <a:extLst>
              <a:ext uri="{FF2B5EF4-FFF2-40B4-BE49-F238E27FC236}">
                <a16:creationId xmlns:a16="http://schemas.microsoft.com/office/drawing/2014/main" id="{676E28FF-D9E5-4CEB-BE22-2B0D2AC3A8F2}"/>
              </a:ext>
            </a:extLst>
          </p:cNvPr>
          <p:cNvSpPr/>
          <p:nvPr/>
        </p:nvSpPr>
        <p:spPr>
          <a:xfrm>
            <a:off x="3413365"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8" name="Round Same Side Corner Rectangle 20">
            <a:extLst>
              <a:ext uri="{FF2B5EF4-FFF2-40B4-BE49-F238E27FC236}">
                <a16:creationId xmlns:a16="http://schemas.microsoft.com/office/drawing/2014/main" id="{FE8A032B-6534-4178-AF0B-D4375EAA777F}"/>
              </a:ext>
            </a:extLst>
          </p:cNvPr>
          <p:cNvSpPr/>
          <p:nvPr/>
        </p:nvSpPr>
        <p:spPr>
          <a:xfrm rot="10800000">
            <a:off x="3872192"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9" name="Round Same Side Corner Rectangle 8">
            <a:extLst>
              <a:ext uri="{FF2B5EF4-FFF2-40B4-BE49-F238E27FC236}">
                <a16:creationId xmlns:a16="http://schemas.microsoft.com/office/drawing/2014/main" id="{0E3D2335-A6EB-4658-B7DA-78CCA0662A56}"/>
              </a:ext>
            </a:extLst>
          </p:cNvPr>
          <p:cNvSpPr/>
          <p:nvPr/>
        </p:nvSpPr>
        <p:spPr>
          <a:xfrm>
            <a:off x="4314857"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0" name="Round Same Side Corner Rectangle 20">
            <a:extLst>
              <a:ext uri="{FF2B5EF4-FFF2-40B4-BE49-F238E27FC236}">
                <a16:creationId xmlns:a16="http://schemas.microsoft.com/office/drawing/2014/main" id="{2D9B83C9-B2DE-4B02-B826-919D863A9A17}"/>
              </a:ext>
            </a:extLst>
          </p:cNvPr>
          <p:cNvSpPr/>
          <p:nvPr/>
        </p:nvSpPr>
        <p:spPr>
          <a:xfrm rot="10800000">
            <a:off x="4773684"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1" name="Round Same Side Corner Rectangle 8">
            <a:extLst>
              <a:ext uri="{FF2B5EF4-FFF2-40B4-BE49-F238E27FC236}">
                <a16:creationId xmlns:a16="http://schemas.microsoft.com/office/drawing/2014/main" id="{1C91C02C-B36A-451C-99B5-62AD154C5FEC}"/>
              </a:ext>
            </a:extLst>
          </p:cNvPr>
          <p:cNvSpPr/>
          <p:nvPr/>
        </p:nvSpPr>
        <p:spPr>
          <a:xfrm>
            <a:off x="5216347" y="518252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2" name="Round Same Side Corner Rectangle 20">
            <a:extLst>
              <a:ext uri="{FF2B5EF4-FFF2-40B4-BE49-F238E27FC236}">
                <a16:creationId xmlns:a16="http://schemas.microsoft.com/office/drawing/2014/main" id="{B326AD9A-8948-407A-9892-0E700420ACDE}"/>
              </a:ext>
            </a:extLst>
          </p:cNvPr>
          <p:cNvSpPr/>
          <p:nvPr/>
        </p:nvSpPr>
        <p:spPr>
          <a:xfrm rot="10800000">
            <a:off x="5675173" y="518023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3" name="Round Same Side Corner Rectangle 8">
            <a:extLst>
              <a:ext uri="{FF2B5EF4-FFF2-40B4-BE49-F238E27FC236}">
                <a16:creationId xmlns:a16="http://schemas.microsoft.com/office/drawing/2014/main" id="{D3E44A43-58B0-4D67-94B8-B765CE8CAE77}"/>
              </a:ext>
            </a:extLst>
          </p:cNvPr>
          <p:cNvSpPr/>
          <p:nvPr/>
        </p:nvSpPr>
        <p:spPr>
          <a:xfrm>
            <a:off x="6117834" y="518252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4" name="Round Same Side Corner Rectangle 20">
            <a:extLst>
              <a:ext uri="{FF2B5EF4-FFF2-40B4-BE49-F238E27FC236}">
                <a16:creationId xmlns:a16="http://schemas.microsoft.com/office/drawing/2014/main" id="{E5B9F398-B63F-4097-A41F-A5B547DF016B}"/>
              </a:ext>
            </a:extLst>
          </p:cNvPr>
          <p:cNvSpPr/>
          <p:nvPr/>
        </p:nvSpPr>
        <p:spPr>
          <a:xfrm rot="10800000">
            <a:off x="6576661" y="518023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5" name="Round Same Side Corner Rectangle 8">
            <a:extLst>
              <a:ext uri="{FF2B5EF4-FFF2-40B4-BE49-F238E27FC236}">
                <a16:creationId xmlns:a16="http://schemas.microsoft.com/office/drawing/2014/main" id="{6067B78A-8286-4D7C-91E1-435466C0C4CF}"/>
              </a:ext>
            </a:extLst>
          </p:cNvPr>
          <p:cNvSpPr/>
          <p:nvPr/>
        </p:nvSpPr>
        <p:spPr>
          <a:xfrm>
            <a:off x="640824" y="577319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6" name="Round Same Side Corner Rectangle 20">
            <a:extLst>
              <a:ext uri="{FF2B5EF4-FFF2-40B4-BE49-F238E27FC236}">
                <a16:creationId xmlns:a16="http://schemas.microsoft.com/office/drawing/2014/main" id="{F92BE157-F5E3-4741-BFE3-A9FBB60C4714}"/>
              </a:ext>
            </a:extLst>
          </p:cNvPr>
          <p:cNvSpPr/>
          <p:nvPr/>
        </p:nvSpPr>
        <p:spPr>
          <a:xfrm rot="10800000">
            <a:off x="1099651" y="57708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7" name="Round Same Side Corner Rectangle 8">
            <a:extLst>
              <a:ext uri="{FF2B5EF4-FFF2-40B4-BE49-F238E27FC236}">
                <a16:creationId xmlns:a16="http://schemas.microsoft.com/office/drawing/2014/main" id="{52A43F90-507F-4F36-AFAD-CB2D8C0A10DF}"/>
              </a:ext>
            </a:extLst>
          </p:cNvPr>
          <p:cNvSpPr/>
          <p:nvPr/>
        </p:nvSpPr>
        <p:spPr>
          <a:xfrm>
            <a:off x="1596789" y="577319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8" name="Round Same Side Corner Rectangle 20">
            <a:extLst>
              <a:ext uri="{FF2B5EF4-FFF2-40B4-BE49-F238E27FC236}">
                <a16:creationId xmlns:a16="http://schemas.microsoft.com/office/drawing/2014/main" id="{D63A85AA-4C6A-43F1-8290-A7B236A266EC}"/>
              </a:ext>
            </a:extLst>
          </p:cNvPr>
          <p:cNvSpPr/>
          <p:nvPr/>
        </p:nvSpPr>
        <p:spPr>
          <a:xfrm rot="10800000">
            <a:off x="2055615" y="57708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9" name="Round Same Side Corner Rectangle 8">
            <a:extLst>
              <a:ext uri="{FF2B5EF4-FFF2-40B4-BE49-F238E27FC236}">
                <a16:creationId xmlns:a16="http://schemas.microsoft.com/office/drawing/2014/main" id="{C9BC4B6D-23DB-43DA-8BCF-4F4ADCF42632}"/>
              </a:ext>
            </a:extLst>
          </p:cNvPr>
          <p:cNvSpPr/>
          <p:nvPr/>
        </p:nvSpPr>
        <p:spPr>
          <a:xfrm>
            <a:off x="2444185"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0" name="Round Same Side Corner Rectangle 20">
            <a:extLst>
              <a:ext uri="{FF2B5EF4-FFF2-40B4-BE49-F238E27FC236}">
                <a16:creationId xmlns:a16="http://schemas.microsoft.com/office/drawing/2014/main" id="{1C05BE9D-04EC-4B15-A858-A5B24696317E}"/>
              </a:ext>
            </a:extLst>
          </p:cNvPr>
          <p:cNvSpPr/>
          <p:nvPr/>
        </p:nvSpPr>
        <p:spPr>
          <a:xfrm rot="10800000">
            <a:off x="2903012"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1" name="Round Same Side Corner Rectangle 8">
            <a:extLst>
              <a:ext uri="{FF2B5EF4-FFF2-40B4-BE49-F238E27FC236}">
                <a16:creationId xmlns:a16="http://schemas.microsoft.com/office/drawing/2014/main" id="{6DC84C50-7D43-4221-9F04-592D30C3B9D2}"/>
              </a:ext>
            </a:extLst>
          </p:cNvPr>
          <p:cNvSpPr/>
          <p:nvPr/>
        </p:nvSpPr>
        <p:spPr>
          <a:xfrm>
            <a:off x="3400150"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2" name="Round Same Side Corner Rectangle 20">
            <a:extLst>
              <a:ext uri="{FF2B5EF4-FFF2-40B4-BE49-F238E27FC236}">
                <a16:creationId xmlns:a16="http://schemas.microsoft.com/office/drawing/2014/main" id="{E5E51CA0-E816-4B3C-BC27-5C8738DDBC7F}"/>
              </a:ext>
            </a:extLst>
          </p:cNvPr>
          <p:cNvSpPr/>
          <p:nvPr/>
        </p:nvSpPr>
        <p:spPr>
          <a:xfrm rot="10800000">
            <a:off x="3858977"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3" name="Round Same Side Corner Rectangle 8">
            <a:extLst>
              <a:ext uri="{FF2B5EF4-FFF2-40B4-BE49-F238E27FC236}">
                <a16:creationId xmlns:a16="http://schemas.microsoft.com/office/drawing/2014/main" id="{C4C5318F-F3E9-4F66-BD49-F96926932248}"/>
              </a:ext>
            </a:extLst>
          </p:cNvPr>
          <p:cNvSpPr/>
          <p:nvPr/>
        </p:nvSpPr>
        <p:spPr>
          <a:xfrm>
            <a:off x="4301642"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4" name="Round Same Side Corner Rectangle 20">
            <a:extLst>
              <a:ext uri="{FF2B5EF4-FFF2-40B4-BE49-F238E27FC236}">
                <a16:creationId xmlns:a16="http://schemas.microsoft.com/office/drawing/2014/main" id="{5CD05CD0-3E55-4389-B612-BF73B9C5AC0B}"/>
              </a:ext>
            </a:extLst>
          </p:cNvPr>
          <p:cNvSpPr/>
          <p:nvPr/>
        </p:nvSpPr>
        <p:spPr>
          <a:xfrm rot="10800000">
            <a:off x="4760469"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9" name="Round Same Side Corner Rectangle 20">
            <a:extLst>
              <a:ext uri="{FF2B5EF4-FFF2-40B4-BE49-F238E27FC236}">
                <a16:creationId xmlns:a16="http://schemas.microsoft.com/office/drawing/2014/main" id="{1B5DF0BF-0862-45C9-9412-3C0DA8F37D06}"/>
              </a:ext>
            </a:extLst>
          </p:cNvPr>
          <p:cNvSpPr/>
          <p:nvPr/>
        </p:nvSpPr>
        <p:spPr>
          <a:xfrm rot="10800000">
            <a:off x="5199741"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0" name="Round Same Side Corner Rectangle 20">
            <a:extLst>
              <a:ext uri="{FF2B5EF4-FFF2-40B4-BE49-F238E27FC236}">
                <a16:creationId xmlns:a16="http://schemas.microsoft.com/office/drawing/2014/main" id="{8ACDEC3A-5EC1-4AE2-8F4D-C2C9E04782DA}"/>
              </a:ext>
            </a:extLst>
          </p:cNvPr>
          <p:cNvSpPr/>
          <p:nvPr/>
        </p:nvSpPr>
        <p:spPr>
          <a:xfrm rot="10800000">
            <a:off x="5644644" y="57621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1" name="Round Same Side Corner Rectangle 20">
            <a:extLst>
              <a:ext uri="{FF2B5EF4-FFF2-40B4-BE49-F238E27FC236}">
                <a16:creationId xmlns:a16="http://schemas.microsoft.com/office/drawing/2014/main" id="{55AF8069-EA70-438A-89C0-06B1C5AA1577}"/>
              </a:ext>
            </a:extLst>
          </p:cNvPr>
          <p:cNvSpPr/>
          <p:nvPr/>
        </p:nvSpPr>
        <p:spPr>
          <a:xfrm rot="10800000">
            <a:off x="6083915"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lumMod val="7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2" name="Round Same Side Corner Rectangle 20">
            <a:extLst>
              <a:ext uri="{FF2B5EF4-FFF2-40B4-BE49-F238E27FC236}">
                <a16:creationId xmlns:a16="http://schemas.microsoft.com/office/drawing/2014/main" id="{88466C09-3BA0-45C1-8DC7-30117E5A7713}"/>
              </a:ext>
            </a:extLst>
          </p:cNvPr>
          <p:cNvSpPr/>
          <p:nvPr/>
        </p:nvSpPr>
        <p:spPr>
          <a:xfrm rot="10800000">
            <a:off x="6576660" y="57685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3" name="Round Same Side Corner Rectangle 20">
            <a:extLst>
              <a:ext uri="{FF2B5EF4-FFF2-40B4-BE49-F238E27FC236}">
                <a16:creationId xmlns:a16="http://schemas.microsoft.com/office/drawing/2014/main" id="{D2192DBD-68F1-4012-B3EB-A9409AAA29D7}"/>
              </a:ext>
            </a:extLst>
          </p:cNvPr>
          <p:cNvSpPr/>
          <p:nvPr/>
        </p:nvSpPr>
        <p:spPr>
          <a:xfrm rot="10800000">
            <a:off x="6953154" y="2132253"/>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4" name="Round Same Side Corner Rectangle 20">
            <a:extLst>
              <a:ext uri="{FF2B5EF4-FFF2-40B4-BE49-F238E27FC236}">
                <a16:creationId xmlns:a16="http://schemas.microsoft.com/office/drawing/2014/main" id="{BA045F2D-5F70-4C4A-9B0B-2CC47A455142}"/>
              </a:ext>
            </a:extLst>
          </p:cNvPr>
          <p:cNvSpPr/>
          <p:nvPr/>
        </p:nvSpPr>
        <p:spPr>
          <a:xfrm rot="10800000">
            <a:off x="6981521" y="2770995"/>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5" name="TextBox 134">
            <a:extLst>
              <a:ext uri="{FF2B5EF4-FFF2-40B4-BE49-F238E27FC236}">
                <a16:creationId xmlns:a16="http://schemas.microsoft.com/office/drawing/2014/main" id="{A2A80569-6A6C-4043-A4F3-8713BCB70B16}"/>
              </a:ext>
            </a:extLst>
          </p:cNvPr>
          <p:cNvSpPr txBox="1"/>
          <p:nvPr/>
        </p:nvSpPr>
        <p:spPr>
          <a:xfrm>
            <a:off x="8262699" y="2931247"/>
            <a:ext cx="3781255" cy="1877437"/>
          </a:xfrm>
          <a:prstGeom prst="rect">
            <a:avLst/>
          </a:prstGeom>
          <a:noFill/>
        </p:spPr>
        <p:txBody>
          <a:bodyPr wrap="square">
            <a:spAutoFit/>
          </a:bodyPr>
          <a:lstStyle/>
          <a:p>
            <a:pPr algn="l"/>
            <a:r>
              <a:rPr lang="en-US" sz="4400" b="1" i="0">
                <a:solidFill>
                  <a:srgbClr val="42BA97"/>
                </a:solidFill>
                <a:effectLst/>
                <a:latin typeface="Roboto Condensed" panose="02000000000000000000" pitchFamily="2" charset="0"/>
                <a:ea typeface="Roboto Condensed" panose="02000000000000000000" pitchFamily="2" charset="0"/>
              </a:rPr>
              <a:t>69% </a:t>
            </a:r>
            <a:r>
              <a:rPr lang="en-US" sz="2000" b="1" i="0">
                <a:solidFill>
                  <a:srgbClr val="42BA97"/>
                </a:solidFill>
                <a:effectLst/>
                <a:latin typeface="Roboto Condensed" panose="02000000000000000000" pitchFamily="2" charset="0"/>
                <a:ea typeface="Roboto Condensed" panose="02000000000000000000" pitchFamily="2" charset="0"/>
              </a:rPr>
              <a:t>NGƯỜI </a:t>
            </a:r>
            <a:r>
              <a:rPr lang="en-US" sz="3200" b="1" i="0">
                <a:solidFill>
                  <a:srgbClr val="42BA97"/>
                </a:solidFill>
                <a:effectLst/>
                <a:latin typeface="Roboto Condensed" panose="02000000000000000000" pitchFamily="2" charset="0"/>
                <a:ea typeface="Roboto Condensed" panose="02000000000000000000" pitchFamily="2" charset="0"/>
              </a:rPr>
              <a:t>RẤT THƯỜNG XUYÊN</a:t>
            </a:r>
            <a:r>
              <a:rPr lang="en-US" sz="2800" b="1" i="0">
                <a:solidFill>
                  <a:srgbClr val="42BA97"/>
                </a:solidFill>
                <a:effectLst/>
                <a:latin typeface="Roboto Condensed" panose="02000000000000000000" pitchFamily="2" charset="0"/>
                <a:ea typeface="Roboto Condensed" panose="02000000000000000000" pitchFamily="2" charset="0"/>
              </a:rPr>
              <a:t> </a:t>
            </a:r>
            <a:r>
              <a:rPr lang="en-US" sz="2000" b="1" i="0">
                <a:solidFill>
                  <a:srgbClr val="42BA97"/>
                </a:solidFill>
                <a:effectLst/>
                <a:latin typeface="Roboto Condensed" panose="02000000000000000000" pitchFamily="2" charset="0"/>
                <a:ea typeface="Roboto Condensed" panose="02000000000000000000" pitchFamily="2" charset="0"/>
              </a:rPr>
              <a:t>ĐEO KHẨU TRANG KHI ĐẾN NƠI CÔNG CỘNG</a:t>
            </a:r>
          </a:p>
        </p:txBody>
      </p:sp>
      <p:sp>
        <p:nvSpPr>
          <p:cNvPr id="136" name="TextBox 135">
            <a:extLst>
              <a:ext uri="{FF2B5EF4-FFF2-40B4-BE49-F238E27FC236}">
                <a16:creationId xmlns:a16="http://schemas.microsoft.com/office/drawing/2014/main" id="{14989829-C92C-439E-A18A-9F944CB5728E}"/>
              </a:ext>
            </a:extLst>
          </p:cNvPr>
          <p:cNvSpPr txBox="1"/>
          <p:nvPr/>
        </p:nvSpPr>
        <p:spPr>
          <a:xfrm>
            <a:off x="8141877" y="4808684"/>
            <a:ext cx="3781255" cy="1569660"/>
          </a:xfrm>
          <a:prstGeom prst="rect">
            <a:avLst/>
          </a:prstGeom>
          <a:noFill/>
        </p:spPr>
        <p:txBody>
          <a:bodyPr wrap="square">
            <a:spAutoFit/>
          </a:bodyPr>
          <a:lstStyle/>
          <a:p>
            <a:pPr algn="l"/>
            <a:r>
              <a:rPr lang="en-US" sz="4400" b="1" i="0">
                <a:solidFill>
                  <a:srgbClr val="1482AC"/>
                </a:solidFill>
                <a:effectLst/>
                <a:latin typeface="Roboto Condensed" panose="02000000000000000000" pitchFamily="2" charset="0"/>
                <a:ea typeface="Roboto Condensed" panose="02000000000000000000" pitchFamily="2" charset="0"/>
              </a:rPr>
              <a:t>~30% </a:t>
            </a:r>
            <a:r>
              <a:rPr lang="en-US" sz="2000" b="1" i="0">
                <a:solidFill>
                  <a:srgbClr val="1482AC"/>
                </a:solidFill>
                <a:effectLst/>
                <a:latin typeface="Roboto Condensed" panose="02000000000000000000" pitchFamily="2" charset="0"/>
                <a:ea typeface="Roboto Condensed" panose="02000000000000000000" pitchFamily="2" charset="0"/>
              </a:rPr>
              <a:t>NGƯỜI </a:t>
            </a:r>
            <a:r>
              <a:rPr lang="en-US" sz="3200" b="1">
                <a:solidFill>
                  <a:srgbClr val="1482AC"/>
                </a:solidFill>
                <a:effectLst/>
                <a:latin typeface="Roboto Condensed" panose="02000000000000000000" pitchFamily="2" charset="0"/>
                <a:ea typeface="Roboto Condensed" panose="02000000000000000000" pitchFamily="2" charset="0"/>
              </a:rPr>
              <a:t>THƯỜNG XUYÊN </a:t>
            </a:r>
            <a:r>
              <a:rPr lang="en-US" sz="2000" b="1" i="0">
                <a:solidFill>
                  <a:srgbClr val="1482AC"/>
                </a:solidFill>
                <a:effectLst/>
                <a:latin typeface="Roboto Condensed" panose="02000000000000000000" pitchFamily="2" charset="0"/>
                <a:ea typeface="Roboto Condensed" panose="02000000000000000000" pitchFamily="2" charset="0"/>
              </a:rPr>
              <a:t>ĐEO KHẨU TRANG KHI ĐẾN NƠI CÔNG CỘNG</a:t>
            </a:r>
          </a:p>
        </p:txBody>
      </p:sp>
    </p:spTree>
    <p:extLst>
      <p:ext uri="{BB962C8B-B14F-4D97-AF65-F5344CB8AC3E}">
        <p14:creationId xmlns:p14="http://schemas.microsoft.com/office/powerpoint/2010/main" val="305167301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BÁO CÁO VỀ FORM KHẢO SÁT ONLINE</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sp>
        <p:nvSpPr>
          <p:cNvPr id="2" name="TextBox 1">
            <a:extLst>
              <a:ext uri="{FF2B5EF4-FFF2-40B4-BE49-F238E27FC236}">
                <a16:creationId xmlns:a16="http://schemas.microsoft.com/office/drawing/2014/main" id="{90BDE10E-9DC4-45AA-9387-B1FF1E47A6A4}"/>
              </a:ext>
            </a:extLst>
          </p:cNvPr>
          <p:cNvSpPr txBox="1"/>
          <p:nvPr/>
        </p:nvSpPr>
        <p:spPr>
          <a:xfrm>
            <a:off x="566426" y="1349881"/>
            <a:ext cx="9064991" cy="461665"/>
          </a:xfrm>
          <a:prstGeom prst="rect">
            <a:avLst/>
          </a:prstGeom>
          <a:noFill/>
        </p:spPr>
        <p:txBody>
          <a:bodyPr wrap="square" rtlCol="0">
            <a:spAutoFit/>
          </a:bodyPr>
          <a:lstStyle/>
          <a:p>
            <a:r>
              <a:rPr lang="en-US" sz="2400" b="1" i="1"/>
              <a:t>SỐ NGƯỜI THAM GIA KHẢO SÁT?</a:t>
            </a:r>
          </a:p>
        </p:txBody>
      </p:sp>
      <p:sp>
        <p:nvSpPr>
          <p:cNvPr id="9" name="Round Same Side Corner Rectangle 8">
            <a:extLst>
              <a:ext uri="{FF2B5EF4-FFF2-40B4-BE49-F238E27FC236}">
                <a16:creationId xmlns:a16="http://schemas.microsoft.com/office/drawing/2014/main" id="{CBD263A6-A9A1-4C4A-82CD-59BB33EA91BA}"/>
              </a:ext>
            </a:extLst>
          </p:cNvPr>
          <p:cNvSpPr/>
          <p:nvPr/>
        </p:nvSpPr>
        <p:spPr>
          <a:xfrm>
            <a:off x="664559" y="212804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 name="Round Same Side Corner Rectangle 20">
            <a:extLst>
              <a:ext uri="{FF2B5EF4-FFF2-40B4-BE49-F238E27FC236}">
                <a16:creationId xmlns:a16="http://schemas.microsoft.com/office/drawing/2014/main" id="{DEA4D60D-0735-43D1-BB7C-AB6D9FAD4DE0}"/>
              </a:ext>
            </a:extLst>
          </p:cNvPr>
          <p:cNvSpPr/>
          <p:nvPr/>
        </p:nvSpPr>
        <p:spPr>
          <a:xfrm rot="10800000">
            <a:off x="1123385" y="212574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2" name="Round Same Side Corner Rectangle 8">
            <a:extLst>
              <a:ext uri="{FF2B5EF4-FFF2-40B4-BE49-F238E27FC236}">
                <a16:creationId xmlns:a16="http://schemas.microsoft.com/office/drawing/2014/main" id="{6B2CFC29-653A-4FBF-99C6-90BB99AAF6BC}"/>
              </a:ext>
            </a:extLst>
          </p:cNvPr>
          <p:cNvSpPr/>
          <p:nvPr/>
        </p:nvSpPr>
        <p:spPr>
          <a:xfrm>
            <a:off x="664558" y="275663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3" name="Round Same Side Corner Rectangle 20">
            <a:extLst>
              <a:ext uri="{FF2B5EF4-FFF2-40B4-BE49-F238E27FC236}">
                <a16:creationId xmlns:a16="http://schemas.microsoft.com/office/drawing/2014/main" id="{03DD9FC8-357D-48D0-B07F-AF39E71F6F51}"/>
              </a:ext>
            </a:extLst>
          </p:cNvPr>
          <p:cNvSpPr/>
          <p:nvPr/>
        </p:nvSpPr>
        <p:spPr>
          <a:xfrm rot="10800000">
            <a:off x="1123385" y="275433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4" name="Round Same Side Corner Rectangle 8">
            <a:extLst>
              <a:ext uri="{FF2B5EF4-FFF2-40B4-BE49-F238E27FC236}">
                <a16:creationId xmlns:a16="http://schemas.microsoft.com/office/drawing/2014/main" id="{17D2DA29-20C0-4484-A0EE-843CB779590B}"/>
              </a:ext>
            </a:extLst>
          </p:cNvPr>
          <p:cNvSpPr/>
          <p:nvPr/>
        </p:nvSpPr>
        <p:spPr>
          <a:xfrm>
            <a:off x="1620523" y="212804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5" name="Round Same Side Corner Rectangle 20">
            <a:extLst>
              <a:ext uri="{FF2B5EF4-FFF2-40B4-BE49-F238E27FC236}">
                <a16:creationId xmlns:a16="http://schemas.microsoft.com/office/drawing/2014/main" id="{36298305-57A3-45A2-8417-83C326601D09}"/>
              </a:ext>
            </a:extLst>
          </p:cNvPr>
          <p:cNvSpPr/>
          <p:nvPr/>
        </p:nvSpPr>
        <p:spPr>
          <a:xfrm rot="10800000">
            <a:off x="2079350" y="212574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6" name="Round Same Side Corner Rectangle 8">
            <a:extLst>
              <a:ext uri="{FF2B5EF4-FFF2-40B4-BE49-F238E27FC236}">
                <a16:creationId xmlns:a16="http://schemas.microsoft.com/office/drawing/2014/main" id="{96CFD4E2-C5A9-4F19-B3A5-014E6BBB0CC9}"/>
              </a:ext>
            </a:extLst>
          </p:cNvPr>
          <p:cNvSpPr/>
          <p:nvPr/>
        </p:nvSpPr>
        <p:spPr>
          <a:xfrm>
            <a:off x="1620522" y="275663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7" name="Round Same Side Corner Rectangle 20">
            <a:extLst>
              <a:ext uri="{FF2B5EF4-FFF2-40B4-BE49-F238E27FC236}">
                <a16:creationId xmlns:a16="http://schemas.microsoft.com/office/drawing/2014/main" id="{6778A85C-77DB-44F3-A8FA-0AC8F098EF0E}"/>
              </a:ext>
            </a:extLst>
          </p:cNvPr>
          <p:cNvSpPr/>
          <p:nvPr/>
        </p:nvSpPr>
        <p:spPr>
          <a:xfrm rot="10800000">
            <a:off x="2079349" y="275433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8" name="Round Same Side Corner Rectangle 8">
            <a:extLst>
              <a:ext uri="{FF2B5EF4-FFF2-40B4-BE49-F238E27FC236}">
                <a16:creationId xmlns:a16="http://schemas.microsoft.com/office/drawing/2014/main" id="{66DB821D-4920-4ECD-9E9E-39B50AD00173}"/>
              </a:ext>
            </a:extLst>
          </p:cNvPr>
          <p:cNvSpPr/>
          <p:nvPr/>
        </p:nvSpPr>
        <p:spPr>
          <a:xfrm>
            <a:off x="2467920"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9" name="Round Same Side Corner Rectangle 20">
            <a:extLst>
              <a:ext uri="{FF2B5EF4-FFF2-40B4-BE49-F238E27FC236}">
                <a16:creationId xmlns:a16="http://schemas.microsoft.com/office/drawing/2014/main" id="{52B3AA35-1C4B-4463-B470-095DF8F0FA0D}"/>
              </a:ext>
            </a:extLst>
          </p:cNvPr>
          <p:cNvSpPr/>
          <p:nvPr/>
        </p:nvSpPr>
        <p:spPr>
          <a:xfrm rot="10800000">
            <a:off x="2926747"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0" name="Round Same Side Corner Rectangle 8">
            <a:extLst>
              <a:ext uri="{FF2B5EF4-FFF2-40B4-BE49-F238E27FC236}">
                <a16:creationId xmlns:a16="http://schemas.microsoft.com/office/drawing/2014/main" id="{36D255DC-D26B-4BD4-B3B6-F640838EC14C}"/>
              </a:ext>
            </a:extLst>
          </p:cNvPr>
          <p:cNvSpPr/>
          <p:nvPr/>
        </p:nvSpPr>
        <p:spPr>
          <a:xfrm>
            <a:off x="2467919"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1" name="Round Same Side Corner Rectangle 20">
            <a:extLst>
              <a:ext uri="{FF2B5EF4-FFF2-40B4-BE49-F238E27FC236}">
                <a16:creationId xmlns:a16="http://schemas.microsoft.com/office/drawing/2014/main" id="{A88E2C84-ABB3-4B27-9103-3FED073C7123}"/>
              </a:ext>
            </a:extLst>
          </p:cNvPr>
          <p:cNvSpPr/>
          <p:nvPr/>
        </p:nvSpPr>
        <p:spPr>
          <a:xfrm rot="10800000">
            <a:off x="2926746"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2" name="Round Same Side Corner Rectangle 8">
            <a:extLst>
              <a:ext uri="{FF2B5EF4-FFF2-40B4-BE49-F238E27FC236}">
                <a16:creationId xmlns:a16="http://schemas.microsoft.com/office/drawing/2014/main" id="{B282E2D8-5D8B-4ABF-8055-232E3D685867}"/>
              </a:ext>
            </a:extLst>
          </p:cNvPr>
          <p:cNvSpPr/>
          <p:nvPr/>
        </p:nvSpPr>
        <p:spPr>
          <a:xfrm>
            <a:off x="3423885"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3" name="Round Same Side Corner Rectangle 20">
            <a:extLst>
              <a:ext uri="{FF2B5EF4-FFF2-40B4-BE49-F238E27FC236}">
                <a16:creationId xmlns:a16="http://schemas.microsoft.com/office/drawing/2014/main" id="{6152DF18-8FDE-4D30-9A3F-FC866E3B01D1}"/>
              </a:ext>
            </a:extLst>
          </p:cNvPr>
          <p:cNvSpPr/>
          <p:nvPr/>
        </p:nvSpPr>
        <p:spPr>
          <a:xfrm rot="10800000">
            <a:off x="3882711"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4" name="Round Same Side Corner Rectangle 8">
            <a:extLst>
              <a:ext uri="{FF2B5EF4-FFF2-40B4-BE49-F238E27FC236}">
                <a16:creationId xmlns:a16="http://schemas.microsoft.com/office/drawing/2014/main" id="{DFDA6B43-E0DB-4DCC-91A6-CA3228B10C3A}"/>
              </a:ext>
            </a:extLst>
          </p:cNvPr>
          <p:cNvSpPr/>
          <p:nvPr/>
        </p:nvSpPr>
        <p:spPr>
          <a:xfrm>
            <a:off x="3423884"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5" name="Round Same Side Corner Rectangle 20">
            <a:extLst>
              <a:ext uri="{FF2B5EF4-FFF2-40B4-BE49-F238E27FC236}">
                <a16:creationId xmlns:a16="http://schemas.microsoft.com/office/drawing/2014/main" id="{7EEF8889-24CB-46E7-B948-C693C5285688}"/>
              </a:ext>
            </a:extLst>
          </p:cNvPr>
          <p:cNvSpPr/>
          <p:nvPr/>
        </p:nvSpPr>
        <p:spPr>
          <a:xfrm rot="10800000">
            <a:off x="3882711"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6" name="Round Same Side Corner Rectangle 8">
            <a:extLst>
              <a:ext uri="{FF2B5EF4-FFF2-40B4-BE49-F238E27FC236}">
                <a16:creationId xmlns:a16="http://schemas.microsoft.com/office/drawing/2014/main" id="{F74D5BFD-8DD2-41BF-A020-B982DEF21D55}"/>
              </a:ext>
            </a:extLst>
          </p:cNvPr>
          <p:cNvSpPr/>
          <p:nvPr/>
        </p:nvSpPr>
        <p:spPr>
          <a:xfrm>
            <a:off x="664558" y="3335305"/>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7" name="Round Same Side Corner Rectangle 20">
            <a:extLst>
              <a:ext uri="{FF2B5EF4-FFF2-40B4-BE49-F238E27FC236}">
                <a16:creationId xmlns:a16="http://schemas.microsoft.com/office/drawing/2014/main" id="{55054782-3BB0-4D5B-B2A2-5819280364E0}"/>
              </a:ext>
            </a:extLst>
          </p:cNvPr>
          <p:cNvSpPr/>
          <p:nvPr/>
        </p:nvSpPr>
        <p:spPr>
          <a:xfrm rot="10800000">
            <a:off x="1123385" y="3333008"/>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8" name="Round Same Side Corner Rectangle 8">
            <a:extLst>
              <a:ext uri="{FF2B5EF4-FFF2-40B4-BE49-F238E27FC236}">
                <a16:creationId xmlns:a16="http://schemas.microsoft.com/office/drawing/2014/main" id="{D19E2420-272B-416F-9646-8083EB14ADA9}"/>
              </a:ext>
            </a:extLst>
          </p:cNvPr>
          <p:cNvSpPr/>
          <p:nvPr/>
        </p:nvSpPr>
        <p:spPr>
          <a:xfrm>
            <a:off x="664557" y="39638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9" name="Round Same Side Corner Rectangle 20">
            <a:extLst>
              <a:ext uri="{FF2B5EF4-FFF2-40B4-BE49-F238E27FC236}">
                <a16:creationId xmlns:a16="http://schemas.microsoft.com/office/drawing/2014/main" id="{E2115A25-36B9-4CB0-BF32-C7B1EF5A9CF1}"/>
              </a:ext>
            </a:extLst>
          </p:cNvPr>
          <p:cNvSpPr/>
          <p:nvPr/>
        </p:nvSpPr>
        <p:spPr>
          <a:xfrm rot="10800000">
            <a:off x="1123384" y="39615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0" name="Round Same Side Corner Rectangle 8">
            <a:extLst>
              <a:ext uri="{FF2B5EF4-FFF2-40B4-BE49-F238E27FC236}">
                <a16:creationId xmlns:a16="http://schemas.microsoft.com/office/drawing/2014/main" id="{BD536D76-BB4F-4A3C-82F8-A681BEFF742A}"/>
              </a:ext>
            </a:extLst>
          </p:cNvPr>
          <p:cNvSpPr/>
          <p:nvPr/>
        </p:nvSpPr>
        <p:spPr>
          <a:xfrm>
            <a:off x="1620522" y="3335305"/>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1" name="Round Same Side Corner Rectangle 20">
            <a:extLst>
              <a:ext uri="{FF2B5EF4-FFF2-40B4-BE49-F238E27FC236}">
                <a16:creationId xmlns:a16="http://schemas.microsoft.com/office/drawing/2014/main" id="{A2B33015-2B2C-44EC-847A-19A814B59D69}"/>
              </a:ext>
            </a:extLst>
          </p:cNvPr>
          <p:cNvSpPr/>
          <p:nvPr/>
        </p:nvSpPr>
        <p:spPr>
          <a:xfrm rot="10800000">
            <a:off x="2079349" y="3333008"/>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2" name="Round Same Side Corner Rectangle 8">
            <a:extLst>
              <a:ext uri="{FF2B5EF4-FFF2-40B4-BE49-F238E27FC236}">
                <a16:creationId xmlns:a16="http://schemas.microsoft.com/office/drawing/2014/main" id="{66DD469A-CC23-42DB-BD3E-82CDD30CCB98}"/>
              </a:ext>
            </a:extLst>
          </p:cNvPr>
          <p:cNvSpPr/>
          <p:nvPr/>
        </p:nvSpPr>
        <p:spPr>
          <a:xfrm>
            <a:off x="1620522" y="39638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3" name="Round Same Side Corner Rectangle 20">
            <a:extLst>
              <a:ext uri="{FF2B5EF4-FFF2-40B4-BE49-F238E27FC236}">
                <a16:creationId xmlns:a16="http://schemas.microsoft.com/office/drawing/2014/main" id="{71D0E30A-936B-4E91-A5DC-27982854554E}"/>
              </a:ext>
            </a:extLst>
          </p:cNvPr>
          <p:cNvSpPr/>
          <p:nvPr/>
        </p:nvSpPr>
        <p:spPr>
          <a:xfrm rot="10800000">
            <a:off x="2079348" y="39615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4" name="Round Same Side Corner Rectangle 8">
            <a:extLst>
              <a:ext uri="{FF2B5EF4-FFF2-40B4-BE49-F238E27FC236}">
                <a16:creationId xmlns:a16="http://schemas.microsoft.com/office/drawing/2014/main" id="{A7F365C0-7BC6-4397-8144-9446B0ABFBED}"/>
              </a:ext>
            </a:extLst>
          </p:cNvPr>
          <p:cNvSpPr/>
          <p:nvPr/>
        </p:nvSpPr>
        <p:spPr>
          <a:xfrm>
            <a:off x="2467919"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5" name="Round Same Side Corner Rectangle 20">
            <a:extLst>
              <a:ext uri="{FF2B5EF4-FFF2-40B4-BE49-F238E27FC236}">
                <a16:creationId xmlns:a16="http://schemas.microsoft.com/office/drawing/2014/main" id="{832A3D17-AB48-435F-B93A-D4F8DFFC1BE4}"/>
              </a:ext>
            </a:extLst>
          </p:cNvPr>
          <p:cNvSpPr/>
          <p:nvPr/>
        </p:nvSpPr>
        <p:spPr>
          <a:xfrm rot="10800000">
            <a:off x="2926746"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6" name="Round Same Side Corner Rectangle 8">
            <a:extLst>
              <a:ext uri="{FF2B5EF4-FFF2-40B4-BE49-F238E27FC236}">
                <a16:creationId xmlns:a16="http://schemas.microsoft.com/office/drawing/2014/main" id="{D2A8546D-ACDD-4A24-855B-8DA9A0BD0FF0}"/>
              </a:ext>
            </a:extLst>
          </p:cNvPr>
          <p:cNvSpPr/>
          <p:nvPr/>
        </p:nvSpPr>
        <p:spPr>
          <a:xfrm>
            <a:off x="2467918"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7" name="Round Same Side Corner Rectangle 20">
            <a:extLst>
              <a:ext uri="{FF2B5EF4-FFF2-40B4-BE49-F238E27FC236}">
                <a16:creationId xmlns:a16="http://schemas.microsoft.com/office/drawing/2014/main" id="{B840FCD8-A700-4197-B8B2-AD0DF6C74714}"/>
              </a:ext>
            </a:extLst>
          </p:cNvPr>
          <p:cNvSpPr/>
          <p:nvPr/>
        </p:nvSpPr>
        <p:spPr>
          <a:xfrm rot="10800000">
            <a:off x="2926745"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8" name="Round Same Side Corner Rectangle 8">
            <a:extLst>
              <a:ext uri="{FF2B5EF4-FFF2-40B4-BE49-F238E27FC236}">
                <a16:creationId xmlns:a16="http://schemas.microsoft.com/office/drawing/2014/main" id="{F08D2FC0-E076-415E-963E-4EBB251EEB82}"/>
              </a:ext>
            </a:extLst>
          </p:cNvPr>
          <p:cNvSpPr/>
          <p:nvPr/>
        </p:nvSpPr>
        <p:spPr>
          <a:xfrm>
            <a:off x="3423884"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9" name="Round Same Side Corner Rectangle 20">
            <a:extLst>
              <a:ext uri="{FF2B5EF4-FFF2-40B4-BE49-F238E27FC236}">
                <a16:creationId xmlns:a16="http://schemas.microsoft.com/office/drawing/2014/main" id="{08D0CD43-2113-4B57-B0A9-348059D95A16}"/>
              </a:ext>
            </a:extLst>
          </p:cNvPr>
          <p:cNvSpPr/>
          <p:nvPr/>
        </p:nvSpPr>
        <p:spPr>
          <a:xfrm rot="10800000">
            <a:off x="3882711"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0" name="Round Same Side Corner Rectangle 8">
            <a:extLst>
              <a:ext uri="{FF2B5EF4-FFF2-40B4-BE49-F238E27FC236}">
                <a16:creationId xmlns:a16="http://schemas.microsoft.com/office/drawing/2014/main" id="{95AF58D7-9268-4193-A4DD-BECD1B16888F}"/>
              </a:ext>
            </a:extLst>
          </p:cNvPr>
          <p:cNvSpPr/>
          <p:nvPr/>
        </p:nvSpPr>
        <p:spPr>
          <a:xfrm>
            <a:off x="3423883"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1" name="Round Same Side Corner Rectangle 20">
            <a:extLst>
              <a:ext uri="{FF2B5EF4-FFF2-40B4-BE49-F238E27FC236}">
                <a16:creationId xmlns:a16="http://schemas.microsoft.com/office/drawing/2014/main" id="{58439F9B-0CA2-4428-A269-EA87BFBDF0CC}"/>
              </a:ext>
            </a:extLst>
          </p:cNvPr>
          <p:cNvSpPr/>
          <p:nvPr/>
        </p:nvSpPr>
        <p:spPr>
          <a:xfrm rot="10800000">
            <a:off x="3882710"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2" name="Round Same Side Corner Rectangle 8">
            <a:extLst>
              <a:ext uri="{FF2B5EF4-FFF2-40B4-BE49-F238E27FC236}">
                <a16:creationId xmlns:a16="http://schemas.microsoft.com/office/drawing/2014/main" id="{0C5EB2D0-44D7-46A4-97CF-F91075E94788}"/>
              </a:ext>
            </a:extLst>
          </p:cNvPr>
          <p:cNvSpPr/>
          <p:nvPr/>
        </p:nvSpPr>
        <p:spPr>
          <a:xfrm>
            <a:off x="664557" y="459707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3" name="Round Same Side Corner Rectangle 20">
            <a:extLst>
              <a:ext uri="{FF2B5EF4-FFF2-40B4-BE49-F238E27FC236}">
                <a16:creationId xmlns:a16="http://schemas.microsoft.com/office/drawing/2014/main" id="{05CEF93B-646A-43D3-88E4-DD6FDA9A68F1}"/>
              </a:ext>
            </a:extLst>
          </p:cNvPr>
          <p:cNvSpPr/>
          <p:nvPr/>
        </p:nvSpPr>
        <p:spPr>
          <a:xfrm rot="10800000">
            <a:off x="1123384" y="459477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4" name="Round Same Side Corner Rectangle 8">
            <a:extLst>
              <a:ext uri="{FF2B5EF4-FFF2-40B4-BE49-F238E27FC236}">
                <a16:creationId xmlns:a16="http://schemas.microsoft.com/office/drawing/2014/main" id="{06C354C8-E086-479A-B62F-07A781477AD4}"/>
              </a:ext>
            </a:extLst>
          </p:cNvPr>
          <p:cNvSpPr/>
          <p:nvPr/>
        </p:nvSpPr>
        <p:spPr>
          <a:xfrm>
            <a:off x="1620522" y="459707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5" name="Round Same Side Corner Rectangle 20">
            <a:extLst>
              <a:ext uri="{FF2B5EF4-FFF2-40B4-BE49-F238E27FC236}">
                <a16:creationId xmlns:a16="http://schemas.microsoft.com/office/drawing/2014/main" id="{604C8C3C-9F92-480A-ADD2-7475CAA7B660}"/>
              </a:ext>
            </a:extLst>
          </p:cNvPr>
          <p:cNvSpPr/>
          <p:nvPr/>
        </p:nvSpPr>
        <p:spPr>
          <a:xfrm rot="10800000">
            <a:off x="2079348" y="459477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6" name="Round Same Side Corner Rectangle 8">
            <a:extLst>
              <a:ext uri="{FF2B5EF4-FFF2-40B4-BE49-F238E27FC236}">
                <a16:creationId xmlns:a16="http://schemas.microsoft.com/office/drawing/2014/main" id="{A4756332-FE55-4E16-B383-DB993BD08A3B}"/>
              </a:ext>
            </a:extLst>
          </p:cNvPr>
          <p:cNvSpPr/>
          <p:nvPr/>
        </p:nvSpPr>
        <p:spPr>
          <a:xfrm>
            <a:off x="2467918"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7" name="Round Same Side Corner Rectangle 20">
            <a:extLst>
              <a:ext uri="{FF2B5EF4-FFF2-40B4-BE49-F238E27FC236}">
                <a16:creationId xmlns:a16="http://schemas.microsoft.com/office/drawing/2014/main" id="{E18A586F-D11F-41A4-8A8C-9BB355D22CF9}"/>
              </a:ext>
            </a:extLst>
          </p:cNvPr>
          <p:cNvSpPr/>
          <p:nvPr/>
        </p:nvSpPr>
        <p:spPr>
          <a:xfrm rot="10800000">
            <a:off x="2926745"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8" name="Round Same Side Corner Rectangle 8">
            <a:extLst>
              <a:ext uri="{FF2B5EF4-FFF2-40B4-BE49-F238E27FC236}">
                <a16:creationId xmlns:a16="http://schemas.microsoft.com/office/drawing/2014/main" id="{B53A65AA-3DD0-4798-9280-B44AD314C11B}"/>
              </a:ext>
            </a:extLst>
          </p:cNvPr>
          <p:cNvSpPr/>
          <p:nvPr/>
        </p:nvSpPr>
        <p:spPr>
          <a:xfrm>
            <a:off x="3423883"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9" name="Round Same Side Corner Rectangle 20">
            <a:extLst>
              <a:ext uri="{FF2B5EF4-FFF2-40B4-BE49-F238E27FC236}">
                <a16:creationId xmlns:a16="http://schemas.microsoft.com/office/drawing/2014/main" id="{C4898F1C-2C3D-415A-883C-C00149F7C6FE}"/>
              </a:ext>
            </a:extLst>
          </p:cNvPr>
          <p:cNvSpPr/>
          <p:nvPr/>
        </p:nvSpPr>
        <p:spPr>
          <a:xfrm rot="10800000">
            <a:off x="3882710"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1" name="Round Same Side Corner Rectangle 8">
            <a:extLst>
              <a:ext uri="{FF2B5EF4-FFF2-40B4-BE49-F238E27FC236}">
                <a16:creationId xmlns:a16="http://schemas.microsoft.com/office/drawing/2014/main" id="{6FF2A7F5-678E-4288-AAB0-3AB3401020C3}"/>
              </a:ext>
            </a:extLst>
          </p:cNvPr>
          <p:cNvSpPr/>
          <p:nvPr/>
        </p:nvSpPr>
        <p:spPr>
          <a:xfrm>
            <a:off x="4325377"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2" name="Round Same Side Corner Rectangle 20">
            <a:extLst>
              <a:ext uri="{FF2B5EF4-FFF2-40B4-BE49-F238E27FC236}">
                <a16:creationId xmlns:a16="http://schemas.microsoft.com/office/drawing/2014/main" id="{0444180D-C606-4EF1-AA6C-69F7F46887FC}"/>
              </a:ext>
            </a:extLst>
          </p:cNvPr>
          <p:cNvSpPr/>
          <p:nvPr/>
        </p:nvSpPr>
        <p:spPr>
          <a:xfrm rot="10800000">
            <a:off x="4784203"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3" name="Round Same Side Corner Rectangle 8">
            <a:extLst>
              <a:ext uri="{FF2B5EF4-FFF2-40B4-BE49-F238E27FC236}">
                <a16:creationId xmlns:a16="http://schemas.microsoft.com/office/drawing/2014/main" id="{B9BCEFD3-3B9F-41C9-8DC2-E9BB8687ED97}"/>
              </a:ext>
            </a:extLst>
          </p:cNvPr>
          <p:cNvSpPr/>
          <p:nvPr/>
        </p:nvSpPr>
        <p:spPr>
          <a:xfrm>
            <a:off x="4325376"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4" name="Round Same Side Corner Rectangle 20">
            <a:extLst>
              <a:ext uri="{FF2B5EF4-FFF2-40B4-BE49-F238E27FC236}">
                <a16:creationId xmlns:a16="http://schemas.microsoft.com/office/drawing/2014/main" id="{4A194507-3ED5-40BD-B9CA-CF8D63E2112C}"/>
              </a:ext>
            </a:extLst>
          </p:cNvPr>
          <p:cNvSpPr/>
          <p:nvPr/>
        </p:nvSpPr>
        <p:spPr>
          <a:xfrm rot="10800000">
            <a:off x="4784203"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5" name="Round Same Side Corner Rectangle 8">
            <a:extLst>
              <a:ext uri="{FF2B5EF4-FFF2-40B4-BE49-F238E27FC236}">
                <a16:creationId xmlns:a16="http://schemas.microsoft.com/office/drawing/2014/main" id="{5FCE3EA6-C804-408F-81BB-74F1724102A3}"/>
              </a:ext>
            </a:extLst>
          </p:cNvPr>
          <p:cNvSpPr/>
          <p:nvPr/>
        </p:nvSpPr>
        <p:spPr>
          <a:xfrm>
            <a:off x="4325376"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6" name="Round Same Side Corner Rectangle 20">
            <a:extLst>
              <a:ext uri="{FF2B5EF4-FFF2-40B4-BE49-F238E27FC236}">
                <a16:creationId xmlns:a16="http://schemas.microsoft.com/office/drawing/2014/main" id="{64A6FE05-9D24-4F15-8DED-70E312445BC2}"/>
              </a:ext>
            </a:extLst>
          </p:cNvPr>
          <p:cNvSpPr/>
          <p:nvPr/>
        </p:nvSpPr>
        <p:spPr>
          <a:xfrm rot="10800000">
            <a:off x="4784203"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7" name="Round Same Side Corner Rectangle 8">
            <a:extLst>
              <a:ext uri="{FF2B5EF4-FFF2-40B4-BE49-F238E27FC236}">
                <a16:creationId xmlns:a16="http://schemas.microsoft.com/office/drawing/2014/main" id="{C19D1802-1C56-480C-A9D8-8234E9A6204B}"/>
              </a:ext>
            </a:extLst>
          </p:cNvPr>
          <p:cNvSpPr/>
          <p:nvPr/>
        </p:nvSpPr>
        <p:spPr>
          <a:xfrm>
            <a:off x="4325375"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8" name="Round Same Side Corner Rectangle 20">
            <a:extLst>
              <a:ext uri="{FF2B5EF4-FFF2-40B4-BE49-F238E27FC236}">
                <a16:creationId xmlns:a16="http://schemas.microsoft.com/office/drawing/2014/main" id="{BD21D0D7-46A7-4772-940C-D1ED04D7C9E9}"/>
              </a:ext>
            </a:extLst>
          </p:cNvPr>
          <p:cNvSpPr/>
          <p:nvPr/>
        </p:nvSpPr>
        <p:spPr>
          <a:xfrm rot="10800000">
            <a:off x="4784202"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9" name="Round Same Side Corner Rectangle 8">
            <a:extLst>
              <a:ext uri="{FF2B5EF4-FFF2-40B4-BE49-F238E27FC236}">
                <a16:creationId xmlns:a16="http://schemas.microsoft.com/office/drawing/2014/main" id="{169607A7-FA2C-4790-8C70-BD587EFD7245}"/>
              </a:ext>
            </a:extLst>
          </p:cNvPr>
          <p:cNvSpPr/>
          <p:nvPr/>
        </p:nvSpPr>
        <p:spPr>
          <a:xfrm>
            <a:off x="4325375"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0" name="Round Same Side Corner Rectangle 20">
            <a:extLst>
              <a:ext uri="{FF2B5EF4-FFF2-40B4-BE49-F238E27FC236}">
                <a16:creationId xmlns:a16="http://schemas.microsoft.com/office/drawing/2014/main" id="{D1F966B6-23D5-487A-BD91-06675A22DC26}"/>
              </a:ext>
            </a:extLst>
          </p:cNvPr>
          <p:cNvSpPr/>
          <p:nvPr/>
        </p:nvSpPr>
        <p:spPr>
          <a:xfrm rot="10800000">
            <a:off x="4784202"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1" name="Round Same Side Corner Rectangle 8">
            <a:extLst>
              <a:ext uri="{FF2B5EF4-FFF2-40B4-BE49-F238E27FC236}">
                <a16:creationId xmlns:a16="http://schemas.microsoft.com/office/drawing/2014/main" id="{04F5DA6C-5C06-4565-A6FE-C0E5496373A2}"/>
              </a:ext>
            </a:extLst>
          </p:cNvPr>
          <p:cNvSpPr/>
          <p:nvPr/>
        </p:nvSpPr>
        <p:spPr>
          <a:xfrm>
            <a:off x="5226866" y="214470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2" name="Round Same Side Corner Rectangle 20">
            <a:extLst>
              <a:ext uri="{FF2B5EF4-FFF2-40B4-BE49-F238E27FC236}">
                <a16:creationId xmlns:a16="http://schemas.microsoft.com/office/drawing/2014/main" id="{C3D2B0DF-6956-4187-8772-676C2A6C7406}"/>
              </a:ext>
            </a:extLst>
          </p:cNvPr>
          <p:cNvSpPr/>
          <p:nvPr/>
        </p:nvSpPr>
        <p:spPr>
          <a:xfrm rot="10800000">
            <a:off x="5685693" y="214240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3" name="Round Same Side Corner Rectangle 8">
            <a:extLst>
              <a:ext uri="{FF2B5EF4-FFF2-40B4-BE49-F238E27FC236}">
                <a16:creationId xmlns:a16="http://schemas.microsoft.com/office/drawing/2014/main" id="{03D786CF-7309-4F02-B6C3-AFD40290C2B5}"/>
              </a:ext>
            </a:extLst>
          </p:cNvPr>
          <p:cNvSpPr/>
          <p:nvPr/>
        </p:nvSpPr>
        <p:spPr>
          <a:xfrm>
            <a:off x="5226865" y="27732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4" name="Round Same Side Corner Rectangle 20">
            <a:extLst>
              <a:ext uri="{FF2B5EF4-FFF2-40B4-BE49-F238E27FC236}">
                <a16:creationId xmlns:a16="http://schemas.microsoft.com/office/drawing/2014/main" id="{5B9868D8-575D-40A3-81FD-CED73F080250}"/>
              </a:ext>
            </a:extLst>
          </p:cNvPr>
          <p:cNvSpPr/>
          <p:nvPr/>
        </p:nvSpPr>
        <p:spPr>
          <a:xfrm rot="10800000">
            <a:off x="5685692" y="27709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5" name="Round Same Side Corner Rectangle 8">
            <a:extLst>
              <a:ext uri="{FF2B5EF4-FFF2-40B4-BE49-F238E27FC236}">
                <a16:creationId xmlns:a16="http://schemas.microsoft.com/office/drawing/2014/main" id="{9826F461-587C-4216-BF04-3A2E942D4132}"/>
              </a:ext>
            </a:extLst>
          </p:cNvPr>
          <p:cNvSpPr/>
          <p:nvPr/>
        </p:nvSpPr>
        <p:spPr>
          <a:xfrm>
            <a:off x="5226865" y="335196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6" name="Round Same Side Corner Rectangle 20">
            <a:extLst>
              <a:ext uri="{FF2B5EF4-FFF2-40B4-BE49-F238E27FC236}">
                <a16:creationId xmlns:a16="http://schemas.microsoft.com/office/drawing/2014/main" id="{39C7CAD2-472A-4956-B9BB-5879F5C7348E}"/>
              </a:ext>
            </a:extLst>
          </p:cNvPr>
          <p:cNvSpPr/>
          <p:nvPr/>
        </p:nvSpPr>
        <p:spPr>
          <a:xfrm rot="10800000">
            <a:off x="5685692" y="334966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7" name="Round Same Side Corner Rectangle 8">
            <a:extLst>
              <a:ext uri="{FF2B5EF4-FFF2-40B4-BE49-F238E27FC236}">
                <a16:creationId xmlns:a16="http://schemas.microsoft.com/office/drawing/2014/main" id="{C373361C-6649-4EED-A95C-728E3BAB4226}"/>
              </a:ext>
            </a:extLst>
          </p:cNvPr>
          <p:cNvSpPr/>
          <p:nvPr/>
        </p:nvSpPr>
        <p:spPr>
          <a:xfrm>
            <a:off x="5226865" y="398055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8" name="Round Same Side Corner Rectangle 20">
            <a:extLst>
              <a:ext uri="{FF2B5EF4-FFF2-40B4-BE49-F238E27FC236}">
                <a16:creationId xmlns:a16="http://schemas.microsoft.com/office/drawing/2014/main" id="{8052C46A-68D9-444A-A0EC-47FDB6078469}"/>
              </a:ext>
            </a:extLst>
          </p:cNvPr>
          <p:cNvSpPr/>
          <p:nvPr/>
        </p:nvSpPr>
        <p:spPr>
          <a:xfrm rot="10800000">
            <a:off x="5685691" y="397825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9" name="Round Same Side Corner Rectangle 8">
            <a:extLst>
              <a:ext uri="{FF2B5EF4-FFF2-40B4-BE49-F238E27FC236}">
                <a16:creationId xmlns:a16="http://schemas.microsoft.com/office/drawing/2014/main" id="{C3DFAE60-9E5C-4C8B-BE04-3EE5C43DF508}"/>
              </a:ext>
            </a:extLst>
          </p:cNvPr>
          <p:cNvSpPr/>
          <p:nvPr/>
        </p:nvSpPr>
        <p:spPr>
          <a:xfrm>
            <a:off x="5226865" y="461373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0" name="Round Same Side Corner Rectangle 20">
            <a:extLst>
              <a:ext uri="{FF2B5EF4-FFF2-40B4-BE49-F238E27FC236}">
                <a16:creationId xmlns:a16="http://schemas.microsoft.com/office/drawing/2014/main" id="{F48823C3-E245-42E0-BA6F-FB0D93C63CE9}"/>
              </a:ext>
            </a:extLst>
          </p:cNvPr>
          <p:cNvSpPr/>
          <p:nvPr/>
        </p:nvSpPr>
        <p:spPr>
          <a:xfrm rot="10800000">
            <a:off x="5685691" y="461143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1" name="Round Same Side Corner Rectangle 8">
            <a:extLst>
              <a:ext uri="{FF2B5EF4-FFF2-40B4-BE49-F238E27FC236}">
                <a16:creationId xmlns:a16="http://schemas.microsoft.com/office/drawing/2014/main" id="{D5433CCD-C566-413B-A992-FD60D07AA518}"/>
              </a:ext>
            </a:extLst>
          </p:cNvPr>
          <p:cNvSpPr/>
          <p:nvPr/>
        </p:nvSpPr>
        <p:spPr>
          <a:xfrm>
            <a:off x="6128353" y="214470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2" name="Round Same Side Corner Rectangle 20">
            <a:extLst>
              <a:ext uri="{FF2B5EF4-FFF2-40B4-BE49-F238E27FC236}">
                <a16:creationId xmlns:a16="http://schemas.microsoft.com/office/drawing/2014/main" id="{D74E98EE-F35A-499F-B34B-008ABA262FCB}"/>
              </a:ext>
            </a:extLst>
          </p:cNvPr>
          <p:cNvSpPr/>
          <p:nvPr/>
        </p:nvSpPr>
        <p:spPr>
          <a:xfrm rot="10800000">
            <a:off x="6587180" y="214240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3" name="Round Same Side Corner Rectangle 8">
            <a:extLst>
              <a:ext uri="{FF2B5EF4-FFF2-40B4-BE49-F238E27FC236}">
                <a16:creationId xmlns:a16="http://schemas.microsoft.com/office/drawing/2014/main" id="{691941F6-2BF9-48E3-B959-2C1D6364AB51}"/>
              </a:ext>
            </a:extLst>
          </p:cNvPr>
          <p:cNvSpPr/>
          <p:nvPr/>
        </p:nvSpPr>
        <p:spPr>
          <a:xfrm>
            <a:off x="6128353" y="27732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4" name="Round Same Side Corner Rectangle 20">
            <a:extLst>
              <a:ext uri="{FF2B5EF4-FFF2-40B4-BE49-F238E27FC236}">
                <a16:creationId xmlns:a16="http://schemas.microsoft.com/office/drawing/2014/main" id="{2290B23C-AEBB-4F5C-9327-EDC91434111A}"/>
              </a:ext>
            </a:extLst>
          </p:cNvPr>
          <p:cNvSpPr/>
          <p:nvPr/>
        </p:nvSpPr>
        <p:spPr>
          <a:xfrm rot="10800000">
            <a:off x="6587179" y="27709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5" name="Round Same Side Corner Rectangle 8">
            <a:extLst>
              <a:ext uri="{FF2B5EF4-FFF2-40B4-BE49-F238E27FC236}">
                <a16:creationId xmlns:a16="http://schemas.microsoft.com/office/drawing/2014/main" id="{E7E05C5B-BE4C-4AC1-8AC7-DB88597AB465}"/>
              </a:ext>
            </a:extLst>
          </p:cNvPr>
          <p:cNvSpPr/>
          <p:nvPr/>
        </p:nvSpPr>
        <p:spPr>
          <a:xfrm>
            <a:off x="6128353" y="335196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6" name="Round Same Side Corner Rectangle 20">
            <a:extLst>
              <a:ext uri="{FF2B5EF4-FFF2-40B4-BE49-F238E27FC236}">
                <a16:creationId xmlns:a16="http://schemas.microsoft.com/office/drawing/2014/main" id="{6E86F414-9D07-4831-A18C-358498F56425}"/>
              </a:ext>
            </a:extLst>
          </p:cNvPr>
          <p:cNvSpPr/>
          <p:nvPr/>
        </p:nvSpPr>
        <p:spPr>
          <a:xfrm rot="10800000">
            <a:off x="6587179" y="334966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7" name="Round Same Side Corner Rectangle 8">
            <a:extLst>
              <a:ext uri="{FF2B5EF4-FFF2-40B4-BE49-F238E27FC236}">
                <a16:creationId xmlns:a16="http://schemas.microsoft.com/office/drawing/2014/main" id="{D87CBCC5-BD43-4EB1-AB1D-7FC8252EFE3C}"/>
              </a:ext>
            </a:extLst>
          </p:cNvPr>
          <p:cNvSpPr/>
          <p:nvPr/>
        </p:nvSpPr>
        <p:spPr>
          <a:xfrm>
            <a:off x="6128352" y="398055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8" name="Round Same Side Corner Rectangle 20">
            <a:extLst>
              <a:ext uri="{FF2B5EF4-FFF2-40B4-BE49-F238E27FC236}">
                <a16:creationId xmlns:a16="http://schemas.microsoft.com/office/drawing/2014/main" id="{F1BDE360-F79D-4610-BDF3-914DF2C598E2}"/>
              </a:ext>
            </a:extLst>
          </p:cNvPr>
          <p:cNvSpPr/>
          <p:nvPr/>
        </p:nvSpPr>
        <p:spPr>
          <a:xfrm rot="10800000">
            <a:off x="6587179" y="397825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9" name="Round Same Side Corner Rectangle 8">
            <a:extLst>
              <a:ext uri="{FF2B5EF4-FFF2-40B4-BE49-F238E27FC236}">
                <a16:creationId xmlns:a16="http://schemas.microsoft.com/office/drawing/2014/main" id="{46101D57-040D-439D-97F3-2E0AAABB3813}"/>
              </a:ext>
            </a:extLst>
          </p:cNvPr>
          <p:cNvSpPr/>
          <p:nvPr/>
        </p:nvSpPr>
        <p:spPr>
          <a:xfrm>
            <a:off x="6128352" y="461373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0" name="Round Same Side Corner Rectangle 20">
            <a:extLst>
              <a:ext uri="{FF2B5EF4-FFF2-40B4-BE49-F238E27FC236}">
                <a16:creationId xmlns:a16="http://schemas.microsoft.com/office/drawing/2014/main" id="{401C49A6-F131-404A-A61D-096F6231643D}"/>
              </a:ext>
            </a:extLst>
          </p:cNvPr>
          <p:cNvSpPr/>
          <p:nvPr/>
        </p:nvSpPr>
        <p:spPr>
          <a:xfrm rot="10800000">
            <a:off x="6587179" y="461143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1" name="Round Same Side Corner Rectangle 8">
            <a:extLst>
              <a:ext uri="{FF2B5EF4-FFF2-40B4-BE49-F238E27FC236}">
                <a16:creationId xmlns:a16="http://schemas.microsoft.com/office/drawing/2014/main" id="{4092E24E-229A-4B07-A37E-64E0262C7826}"/>
              </a:ext>
            </a:extLst>
          </p:cNvPr>
          <p:cNvSpPr/>
          <p:nvPr/>
        </p:nvSpPr>
        <p:spPr>
          <a:xfrm>
            <a:off x="654039" y="516586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2" name="Round Same Side Corner Rectangle 20">
            <a:extLst>
              <a:ext uri="{FF2B5EF4-FFF2-40B4-BE49-F238E27FC236}">
                <a16:creationId xmlns:a16="http://schemas.microsoft.com/office/drawing/2014/main" id="{EC9606F3-608D-4AEF-8E59-7FAF089C7757}"/>
              </a:ext>
            </a:extLst>
          </p:cNvPr>
          <p:cNvSpPr/>
          <p:nvPr/>
        </p:nvSpPr>
        <p:spPr>
          <a:xfrm rot="10800000">
            <a:off x="1112866" y="516357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3" name="Round Same Side Corner Rectangle 8">
            <a:extLst>
              <a:ext uri="{FF2B5EF4-FFF2-40B4-BE49-F238E27FC236}">
                <a16:creationId xmlns:a16="http://schemas.microsoft.com/office/drawing/2014/main" id="{C27A56BD-3FD9-4374-9B9D-10E0D8E9862F}"/>
              </a:ext>
            </a:extLst>
          </p:cNvPr>
          <p:cNvSpPr/>
          <p:nvPr/>
        </p:nvSpPr>
        <p:spPr>
          <a:xfrm>
            <a:off x="1610004" y="516586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4" name="Round Same Side Corner Rectangle 20">
            <a:extLst>
              <a:ext uri="{FF2B5EF4-FFF2-40B4-BE49-F238E27FC236}">
                <a16:creationId xmlns:a16="http://schemas.microsoft.com/office/drawing/2014/main" id="{D7F53B35-0C7E-40F1-B412-BF8238637C79}"/>
              </a:ext>
            </a:extLst>
          </p:cNvPr>
          <p:cNvSpPr/>
          <p:nvPr/>
        </p:nvSpPr>
        <p:spPr>
          <a:xfrm rot="10800000">
            <a:off x="2068830" y="516357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5" name="Round Same Side Corner Rectangle 8">
            <a:extLst>
              <a:ext uri="{FF2B5EF4-FFF2-40B4-BE49-F238E27FC236}">
                <a16:creationId xmlns:a16="http://schemas.microsoft.com/office/drawing/2014/main" id="{66A9FA69-E280-48B9-9BB4-69CD3D6F4142}"/>
              </a:ext>
            </a:extLst>
          </p:cNvPr>
          <p:cNvSpPr/>
          <p:nvPr/>
        </p:nvSpPr>
        <p:spPr>
          <a:xfrm>
            <a:off x="2457400"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6" name="Round Same Side Corner Rectangle 20">
            <a:extLst>
              <a:ext uri="{FF2B5EF4-FFF2-40B4-BE49-F238E27FC236}">
                <a16:creationId xmlns:a16="http://schemas.microsoft.com/office/drawing/2014/main" id="{6AD7EE66-4541-41F6-8346-92A632562F99}"/>
              </a:ext>
            </a:extLst>
          </p:cNvPr>
          <p:cNvSpPr/>
          <p:nvPr/>
        </p:nvSpPr>
        <p:spPr>
          <a:xfrm rot="10800000">
            <a:off x="2916227"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7" name="Round Same Side Corner Rectangle 8">
            <a:extLst>
              <a:ext uri="{FF2B5EF4-FFF2-40B4-BE49-F238E27FC236}">
                <a16:creationId xmlns:a16="http://schemas.microsoft.com/office/drawing/2014/main" id="{676E28FF-D9E5-4CEB-BE22-2B0D2AC3A8F2}"/>
              </a:ext>
            </a:extLst>
          </p:cNvPr>
          <p:cNvSpPr/>
          <p:nvPr/>
        </p:nvSpPr>
        <p:spPr>
          <a:xfrm>
            <a:off x="3413365"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8" name="Round Same Side Corner Rectangle 20">
            <a:extLst>
              <a:ext uri="{FF2B5EF4-FFF2-40B4-BE49-F238E27FC236}">
                <a16:creationId xmlns:a16="http://schemas.microsoft.com/office/drawing/2014/main" id="{FE8A032B-6534-4178-AF0B-D4375EAA777F}"/>
              </a:ext>
            </a:extLst>
          </p:cNvPr>
          <p:cNvSpPr/>
          <p:nvPr/>
        </p:nvSpPr>
        <p:spPr>
          <a:xfrm rot="10800000">
            <a:off x="3872192"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9" name="Round Same Side Corner Rectangle 8">
            <a:extLst>
              <a:ext uri="{FF2B5EF4-FFF2-40B4-BE49-F238E27FC236}">
                <a16:creationId xmlns:a16="http://schemas.microsoft.com/office/drawing/2014/main" id="{0E3D2335-A6EB-4658-B7DA-78CCA0662A56}"/>
              </a:ext>
            </a:extLst>
          </p:cNvPr>
          <p:cNvSpPr/>
          <p:nvPr/>
        </p:nvSpPr>
        <p:spPr>
          <a:xfrm>
            <a:off x="4314857"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0" name="Round Same Side Corner Rectangle 20">
            <a:extLst>
              <a:ext uri="{FF2B5EF4-FFF2-40B4-BE49-F238E27FC236}">
                <a16:creationId xmlns:a16="http://schemas.microsoft.com/office/drawing/2014/main" id="{2D9B83C9-B2DE-4B02-B826-919D863A9A17}"/>
              </a:ext>
            </a:extLst>
          </p:cNvPr>
          <p:cNvSpPr/>
          <p:nvPr/>
        </p:nvSpPr>
        <p:spPr>
          <a:xfrm rot="10800000">
            <a:off x="4773684"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1" name="Round Same Side Corner Rectangle 8">
            <a:extLst>
              <a:ext uri="{FF2B5EF4-FFF2-40B4-BE49-F238E27FC236}">
                <a16:creationId xmlns:a16="http://schemas.microsoft.com/office/drawing/2014/main" id="{1C91C02C-B36A-451C-99B5-62AD154C5FEC}"/>
              </a:ext>
            </a:extLst>
          </p:cNvPr>
          <p:cNvSpPr/>
          <p:nvPr/>
        </p:nvSpPr>
        <p:spPr>
          <a:xfrm>
            <a:off x="5216347" y="518252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2" name="Round Same Side Corner Rectangle 20">
            <a:extLst>
              <a:ext uri="{FF2B5EF4-FFF2-40B4-BE49-F238E27FC236}">
                <a16:creationId xmlns:a16="http://schemas.microsoft.com/office/drawing/2014/main" id="{B326AD9A-8948-407A-9892-0E700420ACDE}"/>
              </a:ext>
            </a:extLst>
          </p:cNvPr>
          <p:cNvSpPr/>
          <p:nvPr/>
        </p:nvSpPr>
        <p:spPr>
          <a:xfrm rot="10800000">
            <a:off x="5675173" y="518023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3" name="Round Same Side Corner Rectangle 8">
            <a:extLst>
              <a:ext uri="{FF2B5EF4-FFF2-40B4-BE49-F238E27FC236}">
                <a16:creationId xmlns:a16="http://schemas.microsoft.com/office/drawing/2014/main" id="{D3E44A43-58B0-4D67-94B8-B765CE8CAE77}"/>
              </a:ext>
            </a:extLst>
          </p:cNvPr>
          <p:cNvSpPr/>
          <p:nvPr/>
        </p:nvSpPr>
        <p:spPr>
          <a:xfrm>
            <a:off x="6117834" y="518252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4" name="Round Same Side Corner Rectangle 20">
            <a:extLst>
              <a:ext uri="{FF2B5EF4-FFF2-40B4-BE49-F238E27FC236}">
                <a16:creationId xmlns:a16="http://schemas.microsoft.com/office/drawing/2014/main" id="{E5B9F398-B63F-4097-A41F-A5B547DF016B}"/>
              </a:ext>
            </a:extLst>
          </p:cNvPr>
          <p:cNvSpPr/>
          <p:nvPr/>
        </p:nvSpPr>
        <p:spPr>
          <a:xfrm rot="10800000">
            <a:off x="6576661" y="518023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5" name="Round Same Side Corner Rectangle 8">
            <a:extLst>
              <a:ext uri="{FF2B5EF4-FFF2-40B4-BE49-F238E27FC236}">
                <a16:creationId xmlns:a16="http://schemas.microsoft.com/office/drawing/2014/main" id="{6067B78A-8286-4D7C-91E1-435466C0C4CF}"/>
              </a:ext>
            </a:extLst>
          </p:cNvPr>
          <p:cNvSpPr/>
          <p:nvPr/>
        </p:nvSpPr>
        <p:spPr>
          <a:xfrm>
            <a:off x="640824" y="577319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6" name="Round Same Side Corner Rectangle 20">
            <a:extLst>
              <a:ext uri="{FF2B5EF4-FFF2-40B4-BE49-F238E27FC236}">
                <a16:creationId xmlns:a16="http://schemas.microsoft.com/office/drawing/2014/main" id="{F92BE157-F5E3-4741-BFE3-A9FBB60C4714}"/>
              </a:ext>
            </a:extLst>
          </p:cNvPr>
          <p:cNvSpPr/>
          <p:nvPr/>
        </p:nvSpPr>
        <p:spPr>
          <a:xfrm rot="10800000">
            <a:off x="1099651" y="57708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7" name="Round Same Side Corner Rectangle 8">
            <a:extLst>
              <a:ext uri="{FF2B5EF4-FFF2-40B4-BE49-F238E27FC236}">
                <a16:creationId xmlns:a16="http://schemas.microsoft.com/office/drawing/2014/main" id="{52A43F90-507F-4F36-AFAD-CB2D8C0A10DF}"/>
              </a:ext>
            </a:extLst>
          </p:cNvPr>
          <p:cNvSpPr/>
          <p:nvPr/>
        </p:nvSpPr>
        <p:spPr>
          <a:xfrm>
            <a:off x="1596789" y="577319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8" name="Round Same Side Corner Rectangle 20">
            <a:extLst>
              <a:ext uri="{FF2B5EF4-FFF2-40B4-BE49-F238E27FC236}">
                <a16:creationId xmlns:a16="http://schemas.microsoft.com/office/drawing/2014/main" id="{D63A85AA-4C6A-43F1-8290-A7B236A266EC}"/>
              </a:ext>
            </a:extLst>
          </p:cNvPr>
          <p:cNvSpPr/>
          <p:nvPr/>
        </p:nvSpPr>
        <p:spPr>
          <a:xfrm rot="10800000">
            <a:off x="2055615" y="57708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9" name="Round Same Side Corner Rectangle 8">
            <a:extLst>
              <a:ext uri="{FF2B5EF4-FFF2-40B4-BE49-F238E27FC236}">
                <a16:creationId xmlns:a16="http://schemas.microsoft.com/office/drawing/2014/main" id="{C9BC4B6D-23DB-43DA-8BCF-4F4ADCF42632}"/>
              </a:ext>
            </a:extLst>
          </p:cNvPr>
          <p:cNvSpPr/>
          <p:nvPr/>
        </p:nvSpPr>
        <p:spPr>
          <a:xfrm>
            <a:off x="2444185"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0" name="Round Same Side Corner Rectangle 20">
            <a:extLst>
              <a:ext uri="{FF2B5EF4-FFF2-40B4-BE49-F238E27FC236}">
                <a16:creationId xmlns:a16="http://schemas.microsoft.com/office/drawing/2014/main" id="{1C05BE9D-04EC-4B15-A858-A5B24696317E}"/>
              </a:ext>
            </a:extLst>
          </p:cNvPr>
          <p:cNvSpPr/>
          <p:nvPr/>
        </p:nvSpPr>
        <p:spPr>
          <a:xfrm rot="10800000">
            <a:off x="2903012"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1" name="Round Same Side Corner Rectangle 8">
            <a:extLst>
              <a:ext uri="{FF2B5EF4-FFF2-40B4-BE49-F238E27FC236}">
                <a16:creationId xmlns:a16="http://schemas.microsoft.com/office/drawing/2014/main" id="{6DC84C50-7D43-4221-9F04-592D30C3B9D2}"/>
              </a:ext>
            </a:extLst>
          </p:cNvPr>
          <p:cNvSpPr/>
          <p:nvPr/>
        </p:nvSpPr>
        <p:spPr>
          <a:xfrm>
            <a:off x="3400150"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2" name="Round Same Side Corner Rectangle 20">
            <a:extLst>
              <a:ext uri="{FF2B5EF4-FFF2-40B4-BE49-F238E27FC236}">
                <a16:creationId xmlns:a16="http://schemas.microsoft.com/office/drawing/2014/main" id="{E5E51CA0-E816-4B3C-BC27-5C8738DDBC7F}"/>
              </a:ext>
            </a:extLst>
          </p:cNvPr>
          <p:cNvSpPr/>
          <p:nvPr/>
        </p:nvSpPr>
        <p:spPr>
          <a:xfrm rot="10800000">
            <a:off x="3858977"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3" name="Round Same Side Corner Rectangle 8">
            <a:extLst>
              <a:ext uri="{FF2B5EF4-FFF2-40B4-BE49-F238E27FC236}">
                <a16:creationId xmlns:a16="http://schemas.microsoft.com/office/drawing/2014/main" id="{C4C5318F-F3E9-4F66-BD49-F96926932248}"/>
              </a:ext>
            </a:extLst>
          </p:cNvPr>
          <p:cNvSpPr/>
          <p:nvPr/>
        </p:nvSpPr>
        <p:spPr>
          <a:xfrm>
            <a:off x="4301642"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4" name="Round Same Side Corner Rectangle 20">
            <a:extLst>
              <a:ext uri="{FF2B5EF4-FFF2-40B4-BE49-F238E27FC236}">
                <a16:creationId xmlns:a16="http://schemas.microsoft.com/office/drawing/2014/main" id="{5CD05CD0-3E55-4389-B612-BF73B9C5AC0B}"/>
              </a:ext>
            </a:extLst>
          </p:cNvPr>
          <p:cNvSpPr/>
          <p:nvPr/>
        </p:nvSpPr>
        <p:spPr>
          <a:xfrm rot="10800000">
            <a:off x="4760469"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9" name="Round Same Side Corner Rectangle 20">
            <a:extLst>
              <a:ext uri="{FF2B5EF4-FFF2-40B4-BE49-F238E27FC236}">
                <a16:creationId xmlns:a16="http://schemas.microsoft.com/office/drawing/2014/main" id="{1B5DF0BF-0862-45C9-9412-3C0DA8F37D06}"/>
              </a:ext>
            </a:extLst>
          </p:cNvPr>
          <p:cNvSpPr/>
          <p:nvPr/>
        </p:nvSpPr>
        <p:spPr>
          <a:xfrm rot="10800000">
            <a:off x="5199741"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0" name="Round Same Side Corner Rectangle 20">
            <a:extLst>
              <a:ext uri="{FF2B5EF4-FFF2-40B4-BE49-F238E27FC236}">
                <a16:creationId xmlns:a16="http://schemas.microsoft.com/office/drawing/2014/main" id="{8ACDEC3A-5EC1-4AE2-8F4D-C2C9E04782DA}"/>
              </a:ext>
            </a:extLst>
          </p:cNvPr>
          <p:cNvSpPr/>
          <p:nvPr/>
        </p:nvSpPr>
        <p:spPr>
          <a:xfrm rot="10800000">
            <a:off x="5644644" y="57621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1" name="Round Same Side Corner Rectangle 20">
            <a:extLst>
              <a:ext uri="{FF2B5EF4-FFF2-40B4-BE49-F238E27FC236}">
                <a16:creationId xmlns:a16="http://schemas.microsoft.com/office/drawing/2014/main" id="{55AF8069-EA70-438A-89C0-06B1C5AA1577}"/>
              </a:ext>
            </a:extLst>
          </p:cNvPr>
          <p:cNvSpPr/>
          <p:nvPr/>
        </p:nvSpPr>
        <p:spPr>
          <a:xfrm rot="10800000">
            <a:off x="6083915"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2" name="Round Same Side Corner Rectangle 20">
            <a:extLst>
              <a:ext uri="{FF2B5EF4-FFF2-40B4-BE49-F238E27FC236}">
                <a16:creationId xmlns:a16="http://schemas.microsoft.com/office/drawing/2014/main" id="{88466C09-3BA0-45C1-8DC7-30117E5A7713}"/>
              </a:ext>
            </a:extLst>
          </p:cNvPr>
          <p:cNvSpPr/>
          <p:nvPr/>
        </p:nvSpPr>
        <p:spPr>
          <a:xfrm rot="10800000">
            <a:off x="6576660" y="57685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3" name="Round Same Side Corner Rectangle 20">
            <a:extLst>
              <a:ext uri="{FF2B5EF4-FFF2-40B4-BE49-F238E27FC236}">
                <a16:creationId xmlns:a16="http://schemas.microsoft.com/office/drawing/2014/main" id="{D2192DBD-68F1-4012-B3EB-A9409AAA29D7}"/>
              </a:ext>
            </a:extLst>
          </p:cNvPr>
          <p:cNvSpPr/>
          <p:nvPr/>
        </p:nvSpPr>
        <p:spPr>
          <a:xfrm rot="10800000">
            <a:off x="6953154" y="2132253"/>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4" name="Round Same Side Corner Rectangle 20">
            <a:extLst>
              <a:ext uri="{FF2B5EF4-FFF2-40B4-BE49-F238E27FC236}">
                <a16:creationId xmlns:a16="http://schemas.microsoft.com/office/drawing/2014/main" id="{BA045F2D-5F70-4C4A-9B0B-2CC47A455142}"/>
              </a:ext>
            </a:extLst>
          </p:cNvPr>
          <p:cNvSpPr/>
          <p:nvPr/>
        </p:nvSpPr>
        <p:spPr>
          <a:xfrm rot="10800000">
            <a:off x="6981521" y="2770995"/>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A71D2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5" name="TextBox 134">
            <a:extLst>
              <a:ext uri="{FF2B5EF4-FFF2-40B4-BE49-F238E27FC236}">
                <a16:creationId xmlns:a16="http://schemas.microsoft.com/office/drawing/2014/main" id="{F23F48F9-193B-413C-A4D7-0E25F044E0BA}"/>
              </a:ext>
            </a:extLst>
          </p:cNvPr>
          <p:cNvSpPr txBox="1"/>
          <p:nvPr/>
        </p:nvSpPr>
        <p:spPr>
          <a:xfrm>
            <a:off x="8277350" y="2039047"/>
            <a:ext cx="4315398" cy="923330"/>
          </a:xfrm>
          <a:prstGeom prst="rect">
            <a:avLst/>
          </a:prstGeom>
          <a:noFill/>
        </p:spPr>
        <p:txBody>
          <a:bodyPr wrap="square">
            <a:spAutoFit/>
          </a:bodyPr>
          <a:lstStyle/>
          <a:p>
            <a:pPr algn="l"/>
            <a:r>
              <a:rPr lang="en-US" sz="5400" b="1" i="0">
                <a:solidFill>
                  <a:schemeClr val="accent4">
                    <a:lumMod val="75000"/>
                  </a:schemeClr>
                </a:solidFill>
                <a:effectLst/>
                <a:latin typeface="Roboto Condensed" panose="02000000000000000000" pitchFamily="2" charset="0"/>
                <a:ea typeface="Roboto Condensed" panose="02000000000000000000" pitchFamily="2" charset="0"/>
              </a:rPr>
              <a:t>~500 NGƯỜI</a:t>
            </a:r>
          </a:p>
        </p:txBody>
      </p:sp>
      <p:sp>
        <p:nvSpPr>
          <p:cNvPr id="136" name="TextBox 135">
            <a:extLst>
              <a:ext uri="{FF2B5EF4-FFF2-40B4-BE49-F238E27FC236}">
                <a16:creationId xmlns:a16="http://schemas.microsoft.com/office/drawing/2014/main" id="{787E545B-20FE-4BFF-B759-9BE1B18AF0CD}"/>
              </a:ext>
            </a:extLst>
          </p:cNvPr>
          <p:cNvSpPr txBox="1"/>
          <p:nvPr/>
        </p:nvSpPr>
        <p:spPr>
          <a:xfrm>
            <a:off x="8262699" y="2931247"/>
            <a:ext cx="3781255" cy="1384995"/>
          </a:xfrm>
          <a:prstGeom prst="rect">
            <a:avLst/>
          </a:prstGeom>
          <a:noFill/>
        </p:spPr>
        <p:txBody>
          <a:bodyPr wrap="square">
            <a:spAutoFit/>
          </a:bodyPr>
          <a:lstStyle/>
          <a:p>
            <a:pPr algn="l"/>
            <a:r>
              <a:rPr lang="en-US" sz="4400" b="1">
                <a:solidFill>
                  <a:srgbClr val="A71D2A"/>
                </a:solidFill>
                <a:latin typeface="Roboto Condensed" panose="02000000000000000000" pitchFamily="2" charset="0"/>
                <a:ea typeface="Roboto Condensed" panose="02000000000000000000" pitchFamily="2" charset="0"/>
              </a:rPr>
              <a:t>~97</a:t>
            </a:r>
            <a:r>
              <a:rPr lang="en-US" sz="4400" b="1" i="0">
                <a:solidFill>
                  <a:srgbClr val="A71D2A"/>
                </a:solidFill>
                <a:effectLst/>
                <a:latin typeface="Roboto Condensed" panose="02000000000000000000" pitchFamily="2" charset="0"/>
                <a:ea typeface="Roboto Condensed" panose="02000000000000000000" pitchFamily="2" charset="0"/>
              </a:rPr>
              <a:t>% </a:t>
            </a:r>
            <a:r>
              <a:rPr lang="en-US" sz="2000" b="1" i="0">
                <a:solidFill>
                  <a:srgbClr val="A71D2A"/>
                </a:solidFill>
                <a:effectLst/>
                <a:latin typeface="Roboto Condensed" panose="02000000000000000000" pitchFamily="2" charset="0"/>
                <a:ea typeface="Roboto Condensed" panose="02000000000000000000" pitchFamily="2" charset="0"/>
              </a:rPr>
              <a:t>NGƯỜI </a:t>
            </a:r>
            <a:r>
              <a:rPr lang="en-US" sz="3200" b="1" i="0">
                <a:solidFill>
                  <a:srgbClr val="A71D2A"/>
                </a:solidFill>
                <a:effectLst/>
                <a:latin typeface="Roboto Condensed" panose="02000000000000000000" pitchFamily="2" charset="0"/>
                <a:ea typeface="Roboto Condensed" panose="02000000000000000000" pitchFamily="2" charset="0"/>
              </a:rPr>
              <a:t>TỰ GIÁC </a:t>
            </a:r>
            <a:r>
              <a:rPr lang="en-US" sz="2000" b="1" i="0">
                <a:solidFill>
                  <a:srgbClr val="A71D2A"/>
                </a:solidFill>
                <a:effectLst/>
                <a:latin typeface="Roboto Condensed" panose="02000000000000000000" pitchFamily="2" charset="0"/>
                <a:ea typeface="Roboto Condensed" panose="02000000000000000000" pitchFamily="2" charset="0"/>
              </a:rPr>
              <a:t>ĐEO KHẨU TRANG KHI ĐẾN NƠI CÔNG CỘNG</a:t>
            </a:r>
          </a:p>
        </p:txBody>
      </p:sp>
    </p:spTree>
    <p:extLst>
      <p:ext uri="{BB962C8B-B14F-4D97-AF65-F5344CB8AC3E}">
        <p14:creationId xmlns:p14="http://schemas.microsoft.com/office/powerpoint/2010/main" val="937125297"/>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BÁO CÁO VỀ FORM KHẢO SÁT ONLINE</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sp>
        <p:nvSpPr>
          <p:cNvPr id="9" name="Round Same Side Corner Rectangle 8">
            <a:extLst>
              <a:ext uri="{FF2B5EF4-FFF2-40B4-BE49-F238E27FC236}">
                <a16:creationId xmlns:a16="http://schemas.microsoft.com/office/drawing/2014/main" id="{CBD263A6-A9A1-4C4A-82CD-59BB33EA91BA}"/>
              </a:ext>
            </a:extLst>
          </p:cNvPr>
          <p:cNvSpPr/>
          <p:nvPr/>
        </p:nvSpPr>
        <p:spPr>
          <a:xfrm>
            <a:off x="664559" y="212804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 name="Round Same Side Corner Rectangle 20">
            <a:extLst>
              <a:ext uri="{FF2B5EF4-FFF2-40B4-BE49-F238E27FC236}">
                <a16:creationId xmlns:a16="http://schemas.microsoft.com/office/drawing/2014/main" id="{DEA4D60D-0735-43D1-BB7C-AB6D9FAD4DE0}"/>
              </a:ext>
            </a:extLst>
          </p:cNvPr>
          <p:cNvSpPr/>
          <p:nvPr/>
        </p:nvSpPr>
        <p:spPr>
          <a:xfrm rot="10800000">
            <a:off x="1123385" y="212574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2" name="Round Same Side Corner Rectangle 8">
            <a:extLst>
              <a:ext uri="{FF2B5EF4-FFF2-40B4-BE49-F238E27FC236}">
                <a16:creationId xmlns:a16="http://schemas.microsoft.com/office/drawing/2014/main" id="{6B2CFC29-653A-4FBF-99C6-90BB99AAF6BC}"/>
              </a:ext>
            </a:extLst>
          </p:cNvPr>
          <p:cNvSpPr/>
          <p:nvPr/>
        </p:nvSpPr>
        <p:spPr>
          <a:xfrm>
            <a:off x="664558" y="275663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3" name="Round Same Side Corner Rectangle 20">
            <a:extLst>
              <a:ext uri="{FF2B5EF4-FFF2-40B4-BE49-F238E27FC236}">
                <a16:creationId xmlns:a16="http://schemas.microsoft.com/office/drawing/2014/main" id="{03DD9FC8-357D-48D0-B07F-AF39E71F6F51}"/>
              </a:ext>
            </a:extLst>
          </p:cNvPr>
          <p:cNvSpPr/>
          <p:nvPr/>
        </p:nvSpPr>
        <p:spPr>
          <a:xfrm rot="10800000">
            <a:off x="1123385" y="275433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4" name="Round Same Side Corner Rectangle 8">
            <a:extLst>
              <a:ext uri="{FF2B5EF4-FFF2-40B4-BE49-F238E27FC236}">
                <a16:creationId xmlns:a16="http://schemas.microsoft.com/office/drawing/2014/main" id="{17D2DA29-20C0-4484-A0EE-843CB779590B}"/>
              </a:ext>
            </a:extLst>
          </p:cNvPr>
          <p:cNvSpPr/>
          <p:nvPr/>
        </p:nvSpPr>
        <p:spPr>
          <a:xfrm>
            <a:off x="1620523" y="212804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5" name="Round Same Side Corner Rectangle 20">
            <a:extLst>
              <a:ext uri="{FF2B5EF4-FFF2-40B4-BE49-F238E27FC236}">
                <a16:creationId xmlns:a16="http://schemas.microsoft.com/office/drawing/2014/main" id="{36298305-57A3-45A2-8417-83C326601D09}"/>
              </a:ext>
            </a:extLst>
          </p:cNvPr>
          <p:cNvSpPr/>
          <p:nvPr/>
        </p:nvSpPr>
        <p:spPr>
          <a:xfrm rot="10800000">
            <a:off x="2079350" y="212574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6" name="Round Same Side Corner Rectangle 8">
            <a:extLst>
              <a:ext uri="{FF2B5EF4-FFF2-40B4-BE49-F238E27FC236}">
                <a16:creationId xmlns:a16="http://schemas.microsoft.com/office/drawing/2014/main" id="{96CFD4E2-C5A9-4F19-B3A5-014E6BBB0CC9}"/>
              </a:ext>
            </a:extLst>
          </p:cNvPr>
          <p:cNvSpPr/>
          <p:nvPr/>
        </p:nvSpPr>
        <p:spPr>
          <a:xfrm>
            <a:off x="1620522" y="275663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7" name="Round Same Side Corner Rectangle 20">
            <a:extLst>
              <a:ext uri="{FF2B5EF4-FFF2-40B4-BE49-F238E27FC236}">
                <a16:creationId xmlns:a16="http://schemas.microsoft.com/office/drawing/2014/main" id="{6778A85C-77DB-44F3-A8FA-0AC8F098EF0E}"/>
              </a:ext>
            </a:extLst>
          </p:cNvPr>
          <p:cNvSpPr/>
          <p:nvPr/>
        </p:nvSpPr>
        <p:spPr>
          <a:xfrm rot="10800000">
            <a:off x="2079349" y="275433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8" name="Round Same Side Corner Rectangle 8">
            <a:extLst>
              <a:ext uri="{FF2B5EF4-FFF2-40B4-BE49-F238E27FC236}">
                <a16:creationId xmlns:a16="http://schemas.microsoft.com/office/drawing/2014/main" id="{66DB821D-4920-4ECD-9E9E-39B50AD00173}"/>
              </a:ext>
            </a:extLst>
          </p:cNvPr>
          <p:cNvSpPr/>
          <p:nvPr/>
        </p:nvSpPr>
        <p:spPr>
          <a:xfrm>
            <a:off x="2467920"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9" name="Round Same Side Corner Rectangle 20">
            <a:extLst>
              <a:ext uri="{FF2B5EF4-FFF2-40B4-BE49-F238E27FC236}">
                <a16:creationId xmlns:a16="http://schemas.microsoft.com/office/drawing/2014/main" id="{52B3AA35-1C4B-4463-B470-095DF8F0FA0D}"/>
              </a:ext>
            </a:extLst>
          </p:cNvPr>
          <p:cNvSpPr/>
          <p:nvPr/>
        </p:nvSpPr>
        <p:spPr>
          <a:xfrm rot="10800000">
            <a:off x="2926747"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0" name="Round Same Side Corner Rectangle 8">
            <a:extLst>
              <a:ext uri="{FF2B5EF4-FFF2-40B4-BE49-F238E27FC236}">
                <a16:creationId xmlns:a16="http://schemas.microsoft.com/office/drawing/2014/main" id="{36D255DC-D26B-4BD4-B3B6-F640838EC14C}"/>
              </a:ext>
            </a:extLst>
          </p:cNvPr>
          <p:cNvSpPr/>
          <p:nvPr/>
        </p:nvSpPr>
        <p:spPr>
          <a:xfrm>
            <a:off x="2467919"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1" name="Round Same Side Corner Rectangle 20">
            <a:extLst>
              <a:ext uri="{FF2B5EF4-FFF2-40B4-BE49-F238E27FC236}">
                <a16:creationId xmlns:a16="http://schemas.microsoft.com/office/drawing/2014/main" id="{A88E2C84-ABB3-4B27-9103-3FED073C7123}"/>
              </a:ext>
            </a:extLst>
          </p:cNvPr>
          <p:cNvSpPr/>
          <p:nvPr/>
        </p:nvSpPr>
        <p:spPr>
          <a:xfrm rot="10800000">
            <a:off x="2926746"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2" name="Round Same Side Corner Rectangle 8">
            <a:extLst>
              <a:ext uri="{FF2B5EF4-FFF2-40B4-BE49-F238E27FC236}">
                <a16:creationId xmlns:a16="http://schemas.microsoft.com/office/drawing/2014/main" id="{B282E2D8-5D8B-4ABF-8055-232E3D685867}"/>
              </a:ext>
            </a:extLst>
          </p:cNvPr>
          <p:cNvSpPr/>
          <p:nvPr/>
        </p:nvSpPr>
        <p:spPr>
          <a:xfrm>
            <a:off x="3423885"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3" name="Round Same Side Corner Rectangle 20">
            <a:extLst>
              <a:ext uri="{FF2B5EF4-FFF2-40B4-BE49-F238E27FC236}">
                <a16:creationId xmlns:a16="http://schemas.microsoft.com/office/drawing/2014/main" id="{6152DF18-8FDE-4D30-9A3F-FC866E3B01D1}"/>
              </a:ext>
            </a:extLst>
          </p:cNvPr>
          <p:cNvSpPr/>
          <p:nvPr/>
        </p:nvSpPr>
        <p:spPr>
          <a:xfrm rot="10800000">
            <a:off x="3882711"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4" name="Round Same Side Corner Rectangle 8">
            <a:extLst>
              <a:ext uri="{FF2B5EF4-FFF2-40B4-BE49-F238E27FC236}">
                <a16:creationId xmlns:a16="http://schemas.microsoft.com/office/drawing/2014/main" id="{DFDA6B43-E0DB-4DCC-91A6-CA3228B10C3A}"/>
              </a:ext>
            </a:extLst>
          </p:cNvPr>
          <p:cNvSpPr/>
          <p:nvPr/>
        </p:nvSpPr>
        <p:spPr>
          <a:xfrm>
            <a:off x="3423884"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5" name="Round Same Side Corner Rectangle 20">
            <a:extLst>
              <a:ext uri="{FF2B5EF4-FFF2-40B4-BE49-F238E27FC236}">
                <a16:creationId xmlns:a16="http://schemas.microsoft.com/office/drawing/2014/main" id="{7EEF8889-24CB-46E7-B948-C693C5285688}"/>
              </a:ext>
            </a:extLst>
          </p:cNvPr>
          <p:cNvSpPr/>
          <p:nvPr/>
        </p:nvSpPr>
        <p:spPr>
          <a:xfrm rot="10800000">
            <a:off x="3882711"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6" name="Round Same Side Corner Rectangle 8">
            <a:extLst>
              <a:ext uri="{FF2B5EF4-FFF2-40B4-BE49-F238E27FC236}">
                <a16:creationId xmlns:a16="http://schemas.microsoft.com/office/drawing/2014/main" id="{F74D5BFD-8DD2-41BF-A020-B982DEF21D55}"/>
              </a:ext>
            </a:extLst>
          </p:cNvPr>
          <p:cNvSpPr/>
          <p:nvPr/>
        </p:nvSpPr>
        <p:spPr>
          <a:xfrm>
            <a:off x="664558" y="3335305"/>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7" name="Round Same Side Corner Rectangle 20">
            <a:extLst>
              <a:ext uri="{FF2B5EF4-FFF2-40B4-BE49-F238E27FC236}">
                <a16:creationId xmlns:a16="http://schemas.microsoft.com/office/drawing/2014/main" id="{55054782-3BB0-4D5B-B2A2-5819280364E0}"/>
              </a:ext>
            </a:extLst>
          </p:cNvPr>
          <p:cNvSpPr/>
          <p:nvPr/>
        </p:nvSpPr>
        <p:spPr>
          <a:xfrm rot="10800000">
            <a:off x="1123385" y="3333008"/>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8" name="Round Same Side Corner Rectangle 8">
            <a:extLst>
              <a:ext uri="{FF2B5EF4-FFF2-40B4-BE49-F238E27FC236}">
                <a16:creationId xmlns:a16="http://schemas.microsoft.com/office/drawing/2014/main" id="{D19E2420-272B-416F-9646-8083EB14ADA9}"/>
              </a:ext>
            </a:extLst>
          </p:cNvPr>
          <p:cNvSpPr/>
          <p:nvPr/>
        </p:nvSpPr>
        <p:spPr>
          <a:xfrm>
            <a:off x="664557" y="39638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9" name="Round Same Side Corner Rectangle 20">
            <a:extLst>
              <a:ext uri="{FF2B5EF4-FFF2-40B4-BE49-F238E27FC236}">
                <a16:creationId xmlns:a16="http://schemas.microsoft.com/office/drawing/2014/main" id="{E2115A25-36B9-4CB0-BF32-C7B1EF5A9CF1}"/>
              </a:ext>
            </a:extLst>
          </p:cNvPr>
          <p:cNvSpPr/>
          <p:nvPr/>
        </p:nvSpPr>
        <p:spPr>
          <a:xfrm rot="10800000">
            <a:off x="1123384" y="39615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0" name="Round Same Side Corner Rectangle 8">
            <a:extLst>
              <a:ext uri="{FF2B5EF4-FFF2-40B4-BE49-F238E27FC236}">
                <a16:creationId xmlns:a16="http://schemas.microsoft.com/office/drawing/2014/main" id="{BD536D76-BB4F-4A3C-82F8-A681BEFF742A}"/>
              </a:ext>
            </a:extLst>
          </p:cNvPr>
          <p:cNvSpPr/>
          <p:nvPr/>
        </p:nvSpPr>
        <p:spPr>
          <a:xfrm>
            <a:off x="1620522" y="3335305"/>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1" name="Round Same Side Corner Rectangle 20">
            <a:extLst>
              <a:ext uri="{FF2B5EF4-FFF2-40B4-BE49-F238E27FC236}">
                <a16:creationId xmlns:a16="http://schemas.microsoft.com/office/drawing/2014/main" id="{A2B33015-2B2C-44EC-847A-19A814B59D69}"/>
              </a:ext>
            </a:extLst>
          </p:cNvPr>
          <p:cNvSpPr/>
          <p:nvPr/>
        </p:nvSpPr>
        <p:spPr>
          <a:xfrm rot="10800000">
            <a:off x="2079349" y="3333008"/>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2" name="Round Same Side Corner Rectangle 8">
            <a:extLst>
              <a:ext uri="{FF2B5EF4-FFF2-40B4-BE49-F238E27FC236}">
                <a16:creationId xmlns:a16="http://schemas.microsoft.com/office/drawing/2014/main" id="{66DD469A-CC23-42DB-BD3E-82CDD30CCB98}"/>
              </a:ext>
            </a:extLst>
          </p:cNvPr>
          <p:cNvSpPr/>
          <p:nvPr/>
        </p:nvSpPr>
        <p:spPr>
          <a:xfrm>
            <a:off x="1620522" y="39638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3" name="Round Same Side Corner Rectangle 20">
            <a:extLst>
              <a:ext uri="{FF2B5EF4-FFF2-40B4-BE49-F238E27FC236}">
                <a16:creationId xmlns:a16="http://schemas.microsoft.com/office/drawing/2014/main" id="{71D0E30A-936B-4E91-A5DC-27982854554E}"/>
              </a:ext>
            </a:extLst>
          </p:cNvPr>
          <p:cNvSpPr/>
          <p:nvPr/>
        </p:nvSpPr>
        <p:spPr>
          <a:xfrm rot="10800000">
            <a:off x="2079348" y="39615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4" name="Round Same Side Corner Rectangle 8">
            <a:extLst>
              <a:ext uri="{FF2B5EF4-FFF2-40B4-BE49-F238E27FC236}">
                <a16:creationId xmlns:a16="http://schemas.microsoft.com/office/drawing/2014/main" id="{A7F365C0-7BC6-4397-8144-9446B0ABFBED}"/>
              </a:ext>
            </a:extLst>
          </p:cNvPr>
          <p:cNvSpPr/>
          <p:nvPr/>
        </p:nvSpPr>
        <p:spPr>
          <a:xfrm>
            <a:off x="2467919"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5" name="Round Same Side Corner Rectangle 20">
            <a:extLst>
              <a:ext uri="{FF2B5EF4-FFF2-40B4-BE49-F238E27FC236}">
                <a16:creationId xmlns:a16="http://schemas.microsoft.com/office/drawing/2014/main" id="{832A3D17-AB48-435F-B93A-D4F8DFFC1BE4}"/>
              </a:ext>
            </a:extLst>
          </p:cNvPr>
          <p:cNvSpPr/>
          <p:nvPr/>
        </p:nvSpPr>
        <p:spPr>
          <a:xfrm rot="10800000">
            <a:off x="2926746"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6" name="Round Same Side Corner Rectangle 8">
            <a:extLst>
              <a:ext uri="{FF2B5EF4-FFF2-40B4-BE49-F238E27FC236}">
                <a16:creationId xmlns:a16="http://schemas.microsoft.com/office/drawing/2014/main" id="{D2A8546D-ACDD-4A24-855B-8DA9A0BD0FF0}"/>
              </a:ext>
            </a:extLst>
          </p:cNvPr>
          <p:cNvSpPr/>
          <p:nvPr/>
        </p:nvSpPr>
        <p:spPr>
          <a:xfrm>
            <a:off x="2467918"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7" name="Round Same Side Corner Rectangle 20">
            <a:extLst>
              <a:ext uri="{FF2B5EF4-FFF2-40B4-BE49-F238E27FC236}">
                <a16:creationId xmlns:a16="http://schemas.microsoft.com/office/drawing/2014/main" id="{B840FCD8-A700-4197-B8B2-AD0DF6C74714}"/>
              </a:ext>
            </a:extLst>
          </p:cNvPr>
          <p:cNvSpPr/>
          <p:nvPr/>
        </p:nvSpPr>
        <p:spPr>
          <a:xfrm rot="10800000">
            <a:off x="2926745"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8" name="Round Same Side Corner Rectangle 8">
            <a:extLst>
              <a:ext uri="{FF2B5EF4-FFF2-40B4-BE49-F238E27FC236}">
                <a16:creationId xmlns:a16="http://schemas.microsoft.com/office/drawing/2014/main" id="{F08D2FC0-E076-415E-963E-4EBB251EEB82}"/>
              </a:ext>
            </a:extLst>
          </p:cNvPr>
          <p:cNvSpPr/>
          <p:nvPr/>
        </p:nvSpPr>
        <p:spPr>
          <a:xfrm>
            <a:off x="3423884"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9" name="Round Same Side Corner Rectangle 20">
            <a:extLst>
              <a:ext uri="{FF2B5EF4-FFF2-40B4-BE49-F238E27FC236}">
                <a16:creationId xmlns:a16="http://schemas.microsoft.com/office/drawing/2014/main" id="{08D0CD43-2113-4B57-B0A9-348059D95A16}"/>
              </a:ext>
            </a:extLst>
          </p:cNvPr>
          <p:cNvSpPr/>
          <p:nvPr/>
        </p:nvSpPr>
        <p:spPr>
          <a:xfrm rot="10800000">
            <a:off x="3882711"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0" name="Round Same Side Corner Rectangle 8">
            <a:extLst>
              <a:ext uri="{FF2B5EF4-FFF2-40B4-BE49-F238E27FC236}">
                <a16:creationId xmlns:a16="http://schemas.microsoft.com/office/drawing/2014/main" id="{95AF58D7-9268-4193-A4DD-BECD1B16888F}"/>
              </a:ext>
            </a:extLst>
          </p:cNvPr>
          <p:cNvSpPr/>
          <p:nvPr/>
        </p:nvSpPr>
        <p:spPr>
          <a:xfrm>
            <a:off x="3423883"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1" name="Round Same Side Corner Rectangle 20">
            <a:extLst>
              <a:ext uri="{FF2B5EF4-FFF2-40B4-BE49-F238E27FC236}">
                <a16:creationId xmlns:a16="http://schemas.microsoft.com/office/drawing/2014/main" id="{58439F9B-0CA2-4428-A269-EA87BFBDF0CC}"/>
              </a:ext>
            </a:extLst>
          </p:cNvPr>
          <p:cNvSpPr/>
          <p:nvPr/>
        </p:nvSpPr>
        <p:spPr>
          <a:xfrm rot="10800000">
            <a:off x="3882710"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2" name="Round Same Side Corner Rectangle 8">
            <a:extLst>
              <a:ext uri="{FF2B5EF4-FFF2-40B4-BE49-F238E27FC236}">
                <a16:creationId xmlns:a16="http://schemas.microsoft.com/office/drawing/2014/main" id="{0C5EB2D0-44D7-46A4-97CF-F91075E94788}"/>
              </a:ext>
            </a:extLst>
          </p:cNvPr>
          <p:cNvSpPr/>
          <p:nvPr/>
        </p:nvSpPr>
        <p:spPr>
          <a:xfrm>
            <a:off x="664557" y="459707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3" name="Round Same Side Corner Rectangle 20">
            <a:extLst>
              <a:ext uri="{FF2B5EF4-FFF2-40B4-BE49-F238E27FC236}">
                <a16:creationId xmlns:a16="http://schemas.microsoft.com/office/drawing/2014/main" id="{05CEF93B-646A-43D3-88E4-DD6FDA9A68F1}"/>
              </a:ext>
            </a:extLst>
          </p:cNvPr>
          <p:cNvSpPr/>
          <p:nvPr/>
        </p:nvSpPr>
        <p:spPr>
          <a:xfrm rot="10800000">
            <a:off x="1123384" y="459477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4" name="Round Same Side Corner Rectangle 8">
            <a:extLst>
              <a:ext uri="{FF2B5EF4-FFF2-40B4-BE49-F238E27FC236}">
                <a16:creationId xmlns:a16="http://schemas.microsoft.com/office/drawing/2014/main" id="{06C354C8-E086-479A-B62F-07A781477AD4}"/>
              </a:ext>
            </a:extLst>
          </p:cNvPr>
          <p:cNvSpPr/>
          <p:nvPr/>
        </p:nvSpPr>
        <p:spPr>
          <a:xfrm>
            <a:off x="1620522" y="459707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5" name="Round Same Side Corner Rectangle 20">
            <a:extLst>
              <a:ext uri="{FF2B5EF4-FFF2-40B4-BE49-F238E27FC236}">
                <a16:creationId xmlns:a16="http://schemas.microsoft.com/office/drawing/2014/main" id="{604C8C3C-9F92-480A-ADD2-7475CAA7B660}"/>
              </a:ext>
            </a:extLst>
          </p:cNvPr>
          <p:cNvSpPr/>
          <p:nvPr/>
        </p:nvSpPr>
        <p:spPr>
          <a:xfrm rot="10800000">
            <a:off x="2079348" y="459477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6" name="Round Same Side Corner Rectangle 8">
            <a:extLst>
              <a:ext uri="{FF2B5EF4-FFF2-40B4-BE49-F238E27FC236}">
                <a16:creationId xmlns:a16="http://schemas.microsoft.com/office/drawing/2014/main" id="{A4756332-FE55-4E16-B383-DB993BD08A3B}"/>
              </a:ext>
            </a:extLst>
          </p:cNvPr>
          <p:cNvSpPr/>
          <p:nvPr/>
        </p:nvSpPr>
        <p:spPr>
          <a:xfrm>
            <a:off x="2467918"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7" name="Round Same Side Corner Rectangle 20">
            <a:extLst>
              <a:ext uri="{FF2B5EF4-FFF2-40B4-BE49-F238E27FC236}">
                <a16:creationId xmlns:a16="http://schemas.microsoft.com/office/drawing/2014/main" id="{E18A586F-D11F-41A4-8A8C-9BB355D22CF9}"/>
              </a:ext>
            </a:extLst>
          </p:cNvPr>
          <p:cNvSpPr/>
          <p:nvPr/>
        </p:nvSpPr>
        <p:spPr>
          <a:xfrm rot="10800000">
            <a:off x="2926745"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8" name="Round Same Side Corner Rectangle 8">
            <a:extLst>
              <a:ext uri="{FF2B5EF4-FFF2-40B4-BE49-F238E27FC236}">
                <a16:creationId xmlns:a16="http://schemas.microsoft.com/office/drawing/2014/main" id="{B53A65AA-3DD0-4798-9280-B44AD314C11B}"/>
              </a:ext>
            </a:extLst>
          </p:cNvPr>
          <p:cNvSpPr/>
          <p:nvPr/>
        </p:nvSpPr>
        <p:spPr>
          <a:xfrm>
            <a:off x="3423883"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9" name="Round Same Side Corner Rectangle 20">
            <a:extLst>
              <a:ext uri="{FF2B5EF4-FFF2-40B4-BE49-F238E27FC236}">
                <a16:creationId xmlns:a16="http://schemas.microsoft.com/office/drawing/2014/main" id="{C4898F1C-2C3D-415A-883C-C00149F7C6FE}"/>
              </a:ext>
            </a:extLst>
          </p:cNvPr>
          <p:cNvSpPr/>
          <p:nvPr/>
        </p:nvSpPr>
        <p:spPr>
          <a:xfrm rot="10800000">
            <a:off x="3882710"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1" name="Round Same Side Corner Rectangle 8">
            <a:extLst>
              <a:ext uri="{FF2B5EF4-FFF2-40B4-BE49-F238E27FC236}">
                <a16:creationId xmlns:a16="http://schemas.microsoft.com/office/drawing/2014/main" id="{6FF2A7F5-678E-4288-AAB0-3AB3401020C3}"/>
              </a:ext>
            </a:extLst>
          </p:cNvPr>
          <p:cNvSpPr/>
          <p:nvPr/>
        </p:nvSpPr>
        <p:spPr>
          <a:xfrm>
            <a:off x="4325377"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2" name="Round Same Side Corner Rectangle 20">
            <a:extLst>
              <a:ext uri="{FF2B5EF4-FFF2-40B4-BE49-F238E27FC236}">
                <a16:creationId xmlns:a16="http://schemas.microsoft.com/office/drawing/2014/main" id="{0444180D-C606-4EF1-AA6C-69F7F46887FC}"/>
              </a:ext>
            </a:extLst>
          </p:cNvPr>
          <p:cNvSpPr/>
          <p:nvPr/>
        </p:nvSpPr>
        <p:spPr>
          <a:xfrm rot="10800000">
            <a:off x="4784203"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3" name="Round Same Side Corner Rectangle 8">
            <a:extLst>
              <a:ext uri="{FF2B5EF4-FFF2-40B4-BE49-F238E27FC236}">
                <a16:creationId xmlns:a16="http://schemas.microsoft.com/office/drawing/2014/main" id="{B9BCEFD3-3B9F-41C9-8DC2-E9BB8687ED97}"/>
              </a:ext>
            </a:extLst>
          </p:cNvPr>
          <p:cNvSpPr/>
          <p:nvPr/>
        </p:nvSpPr>
        <p:spPr>
          <a:xfrm>
            <a:off x="4325376"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4" name="Round Same Side Corner Rectangle 20">
            <a:extLst>
              <a:ext uri="{FF2B5EF4-FFF2-40B4-BE49-F238E27FC236}">
                <a16:creationId xmlns:a16="http://schemas.microsoft.com/office/drawing/2014/main" id="{4A194507-3ED5-40BD-B9CA-CF8D63E2112C}"/>
              </a:ext>
            </a:extLst>
          </p:cNvPr>
          <p:cNvSpPr/>
          <p:nvPr/>
        </p:nvSpPr>
        <p:spPr>
          <a:xfrm rot="10800000">
            <a:off x="4784203"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5" name="Round Same Side Corner Rectangle 8">
            <a:extLst>
              <a:ext uri="{FF2B5EF4-FFF2-40B4-BE49-F238E27FC236}">
                <a16:creationId xmlns:a16="http://schemas.microsoft.com/office/drawing/2014/main" id="{5FCE3EA6-C804-408F-81BB-74F1724102A3}"/>
              </a:ext>
            </a:extLst>
          </p:cNvPr>
          <p:cNvSpPr/>
          <p:nvPr/>
        </p:nvSpPr>
        <p:spPr>
          <a:xfrm>
            <a:off x="4325376"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6" name="Round Same Side Corner Rectangle 20">
            <a:extLst>
              <a:ext uri="{FF2B5EF4-FFF2-40B4-BE49-F238E27FC236}">
                <a16:creationId xmlns:a16="http://schemas.microsoft.com/office/drawing/2014/main" id="{64A6FE05-9D24-4F15-8DED-70E312445BC2}"/>
              </a:ext>
            </a:extLst>
          </p:cNvPr>
          <p:cNvSpPr/>
          <p:nvPr/>
        </p:nvSpPr>
        <p:spPr>
          <a:xfrm rot="10800000">
            <a:off x="4784203"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7" name="Round Same Side Corner Rectangle 8">
            <a:extLst>
              <a:ext uri="{FF2B5EF4-FFF2-40B4-BE49-F238E27FC236}">
                <a16:creationId xmlns:a16="http://schemas.microsoft.com/office/drawing/2014/main" id="{C19D1802-1C56-480C-A9D8-8234E9A6204B}"/>
              </a:ext>
            </a:extLst>
          </p:cNvPr>
          <p:cNvSpPr/>
          <p:nvPr/>
        </p:nvSpPr>
        <p:spPr>
          <a:xfrm>
            <a:off x="4325375"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8" name="Round Same Side Corner Rectangle 20">
            <a:extLst>
              <a:ext uri="{FF2B5EF4-FFF2-40B4-BE49-F238E27FC236}">
                <a16:creationId xmlns:a16="http://schemas.microsoft.com/office/drawing/2014/main" id="{BD21D0D7-46A7-4772-940C-D1ED04D7C9E9}"/>
              </a:ext>
            </a:extLst>
          </p:cNvPr>
          <p:cNvSpPr/>
          <p:nvPr/>
        </p:nvSpPr>
        <p:spPr>
          <a:xfrm rot="10800000">
            <a:off x="4784202"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9" name="Round Same Side Corner Rectangle 8">
            <a:extLst>
              <a:ext uri="{FF2B5EF4-FFF2-40B4-BE49-F238E27FC236}">
                <a16:creationId xmlns:a16="http://schemas.microsoft.com/office/drawing/2014/main" id="{169607A7-FA2C-4790-8C70-BD587EFD7245}"/>
              </a:ext>
            </a:extLst>
          </p:cNvPr>
          <p:cNvSpPr/>
          <p:nvPr/>
        </p:nvSpPr>
        <p:spPr>
          <a:xfrm>
            <a:off x="4325375"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0" name="Round Same Side Corner Rectangle 20">
            <a:extLst>
              <a:ext uri="{FF2B5EF4-FFF2-40B4-BE49-F238E27FC236}">
                <a16:creationId xmlns:a16="http://schemas.microsoft.com/office/drawing/2014/main" id="{D1F966B6-23D5-487A-BD91-06675A22DC26}"/>
              </a:ext>
            </a:extLst>
          </p:cNvPr>
          <p:cNvSpPr/>
          <p:nvPr/>
        </p:nvSpPr>
        <p:spPr>
          <a:xfrm rot="10800000">
            <a:off x="4784202"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1" name="Round Same Side Corner Rectangle 8">
            <a:extLst>
              <a:ext uri="{FF2B5EF4-FFF2-40B4-BE49-F238E27FC236}">
                <a16:creationId xmlns:a16="http://schemas.microsoft.com/office/drawing/2014/main" id="{04F5DA6C-5C06-4565-A6FE-C0E5496373A2}"/>
              </a:ext>
            </a:extLst>
          </p:cNvPr>
          <p:cNvSpPr/>
          <p:nvPr/>
        </p:nvSpPr>
        <p:spPr>
          <a:xfrm>
            <a:off x="5226866" y="214470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2" name="Round Same Side Corner Rectangle 20">
            <a:extLst>
              <a:ext uri="{FF2B5EF4-FFF2-40B4-BE49-F238E27FC236}">
                <a16:creationId xmlns:a16="http://schemas.microsoft.com/office/drawing/2014/main" id="{C3D2B0DF-6956-4187-8772-676C2A6C7406}"/>
              </a:ext>
            </a:extLst>
          </p:cNvPr>
          <p:cNvSpPr/>
          <p:nvPr/>
        </p:nvSpPr>
        <p:spPr>
          <a:xfrm rot="10800000">
            <a:off x="5685693" y="214240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3" name="Round Same Side Corner Rectangle 8">
            <a:extLst>
              <a:ext uri="{FF2B5EF4-FFF2-40B4-BE49-F238E27FC236}">
                <a16:creationId xmlns:a16="http://schemas.microsoft.com/office/drawing/2014/main" id="{03D786CF-7309-4F02-B6C3-AFD40290C2B5}"/>
              </a:ext>
            </a:extLst>
          </p:cNvPr>
          <p:cNvSpPr/>
          <p:nvPr/>
        </p:nvSpPr>
        <p:spPr>
          <a:xfrm>
            <a:off x="5226865" y="27732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4" name="Round Same Side Corner Rectangle 20">
            <a:extLst>
              <a:ext uri="{FF2B5EF4-FFF2-40B4-BE49-F238E27FC236}">
                <a16:creationId xmlns:a16="http://schemas.microsoft.com/office/drawing/2014/main" id="{5B9868D8-575D-40A3-81FD-CED73F080250}"/>
              </a:ext>
            </a:extLst>
          </p:cNvPr>
          <p:cNvSpPr/>
          <p:nvPr/>
        </p:nvSpPr>
        <p:spPr>
          <a:xfrm rot="10800000">
            <a:off x="5685692" y="27709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5" name="Round Same Side Corner Rectangle 8">
            <a:extLst>
              <a:ext uri="{FF2B5EF4-FFF2-40B4-BE49-F238E27FC236}">
                <a16:creationId xmlns:a16="http://schemas.microsoft.com/office/drawing/2014/main" id="{9826F461-587C-4216-BF04-3A2E942D4132}"/>
              </a:ext>
            </a:extLst>
          </p:cNvPr>
          <p:cNvSpPr/>
          <p:nvPr/>
        </p:nvSpPr>
        <p:spPr>
          <a:xfrm>
            <a:off x="5226865" y="335196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6" name="Round Same Side Corner Rectangle 20">
            <a:extLst>
              <a:ext uri="{FF2B5EF4-FFF2-40B4-BE49-F238E27FC236}">
                <a16:creationId xmlns:a16="http://schemas.microsoft.com/office/drawing/2014/main" id="{39C7CAD2-472A-4956-B9BB-5879F5C7348E}"/>
              </a:ext>
            </a:extLst>
          </p:cNvPr>
          <p:cNvSpPr/>
          <p:nvPr/>
        </p:nvSpPr>
        <p:spPr>
          <a:xfrm rot="10800000">
            <a:off x="5685692" y="334966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7" name="Round Same Side Corner Rectangle 8">
            <a:extLst>
              <a:ext uri="{FF2B5EF4-FFF2-40B4-BE49-F238E27FC236}">
                <a16:creationId xmlns:a16="http://schemas.microsoft.com/office/drawing/2014/main" id="{C373361C-6649-4EED-A95C-728E3BAB4226}"/>
              </a:ext>
            </a:extLst>
          </p:cNvPr>
          <p:cNvSpPr/>
          <p:nvPr/>
        </p:nvSpPr>
        <p:spPr>
          <a:xfrm>
            <a:off x="5226865" y="398055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8" name="Round Same Side Corner Rectangle 20">
            <a:extLst>
              <a:ext uri="{FF2B5EF4-FFF2-40B4-BE49-F238E27FC236}">
                <a16:creationId xmlns:a16="http://schemas.microsoft.com/office/drawing/2014/main" id="{8052C46A-68D9-444A-A0EC-47FDB6078469}"/>
              </a:ext>
            </a:extLst>
          </p:cNvPr>
          <p:cNvSpPr/>
          <p:nvPr/>
        </p:nvSpPr>
        <p:spPr>
          <a:xfrm rot="10800000">
            <a:off x="5685691" y="397825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9" name="Round Same Side Corner Rectangle 8">
            <a:extLst>
              <a:ext uri="{FF2B5EF4-FFF2-40B4-BE49-F238E27FC236}">
                <a16:creationId xmlns:a16="http://schemas.microsoft.com/office/drawing/2014/main" id="{C3DFAE60-9E5C-4C8B-BE04-3EE5C43DF508}"/>
              </a:ext>
            </a:extLst>
          </p:cNvPr>
          <p:cNvSpPr/>
          <p:nvPr/>
        </p:nvSpPr>
        <p:spPr>
          <a:xfrm>
            <a:off x="5226865" y="461373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0" name="Round Same Side Corner Rectangle 20">
            <a:extLst>
              <a:ext uri="{FF2B5EF4-FFF2-40B4-BE49-F238E27FC236}">
                <a16:creationId xmlns:a16="http://schemas.microsoft.com/office/drawing/2014/main" id="{F48823C3-E245-42E0-BA6F-FB0D93C63CE9}"/>
              </a:ext>
            </a:extLst>
          </p:cNvPr>
          <p:cNvSpPr/>
          <p:nvPr/>
        </p:nvSpPr>
        <p:spPr>
          <a:xfrm rot="10800000">
            <a:off x="5685691" y="461143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1" name="Round Same Side Corner Rectangle 8">
            <a:extLst>
              <a:ext uri="{FF2B5EF4-FFF2-40B4-BE49-F238E27FC236}">
                <a16:creationId xmlns:a16="http://schemas.microsoft.com/office/drawing/2014/main" id="{D5433CCD-C566-413B-A992-FD60D07AA518}"/>
              </a:ext>
            </a:extLst>
          </p:cNvPr>
          <p:cNvSpPr/>
          <p:nvPr/>
        </p:nvSpPr>
        <p:spPr>
          <a:xfrm>
            <a:off x="6128353" y="214470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2" name="Round Same Side Corner Rectangle 20">
            <a:extLst>
              <a:ext uri="{FF2B5EF4-FFF2-40B4-BE49-F238E27FC236}">
                <a16:creationId xmlns:a16="http://schemas.microsoft.com/office/drawing/2014/main" id="{D74E98EE-F35A-499F-B34B-008ABA262FCB}"/>
              </a:ext>
            </a:extLst>
          </p:cNvPr>
          <p:cNvSpPr/>
          <p:nvPr/>
        </p:nvSpPr>
        <p:spPr>
          <a:xfrm rot="10800000">
            <a:off x="6587180" y="214240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3" name="Round Same Side Corner Rectangle 8">
            <a:extLst>
              <a:ext uri="{FF2B5EF4-FFF2-40B4-BE49-F238E27FC236}">
                <a16:creationId xmlns:a16="http://schemas.microsoft.com/office/drawing/2014/main" id="{691941F6-2BF9-48E3-B959-2C1D6364AB51}"/>
              </a:ext>
            </a:extLst>
          </p:cNvPr>
          <p:cNvSpPr/>
          <p:nvPr/>
        </p:nvSpPr>
        <p:spPr>
          <a:xfrm>
            <a:off x="6128353" y="27732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4" name="Round Same Side Corner Rectangle 20">
            <a:extLst>
              <a:ext uri="{FF2B5EF4-FFF2-40B4-BE49-F238E27FC236}">
                <a16:creationId xmlns:a16="http://schemas.microsoft.com/office/drawing/2014/main" id="{2290B23C-AEBB-4F5C-9327-EDC91434111A}"/>
              </a:ext>
            </a:extLst>
          </p:cNvPr>
          <p:cNvSpPr/>
          <p:nvPr/>
        </p:nvSpPr>
        <p:spPr>
          <a:xfrm rot="10800000">
            <a:off x="6587179" y="27709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5" name="Round Same Side Corner Rectangle 8">
            <a:extLst>
              <a:ext uri="{FF2B5EF4-FFF2-40B4-BE49-F238E27FC236}">
                <a16:creationId xmlns:a16="http://schemas.microsoft.com/office/drawing/2014/main" id="{E7E05C5B-BE4C-4AC1-8AC7-DB88597AB465}"/>
              </a:ext>
            </a:extLst>
          </p:cNvPr>
          <p:cNvSpPr/>
          <p:nvPr/>
        </p:nvSpPr>
        <p:spPr>
          <a:xfrm>
            <a:off x="6128353" y="335196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6" name="Round Same Side Corner Rectangle 20">
            <a:extLst>
              <a:ext uri="{FF2B5EF4-FFF2-40B4-BE49-F238E27FC236}">
                <a16:creationId xmlns:a16="http://schemas.microsoft.com/office/drawing/2014/main" id="{6E86F414-9D07-4831-A18C-358498F56425}"/>
              </a:ext>
            </a:extLst>
          </p:cNvPr>
          <p:cNvSpPr/>
          <p:nvPr/>
        </p:nvSpPr>
        <p:spPr>
          <a:xfrm rot="10800000">
            <a:off x="6587179" y="334966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7" name="Round Same Side Corner Rectangle 8">
            <a:extLst>
              <a:ext uri="{FF2B5EF4-FFF2-40B4-BE49-F238E27FC236}">
                <a16:creationId xmlns:a16="http://schemas.microsoft.com/office/drawing/2014/main" id="{D87CBCC5-BD43-4EB1-AB1D-7FC8252EFE3C}"/>
              </a:ext>
            </a:extLst>
          </p:cNvPr>
          <p:cNvSpPr/>
          <p:nvPr/>
        </p:nvSpPr>
        <p:spPr>
          <a:xfrm>
            <a:off x="6128352" y="398055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8" name="Round Same Side Corner Rectangle 20">
            <a:extLst>
              <a:ext uri="{FF2B5EF4-FFF2-40B4-BE49-F238E27FC236}">
                <a16:creationId xmlns:a16="http://schemas.microsoft.com/office/drawing/2014/main" id="{F1BDE360-F79D-4610-BDF3-914DF2C598E2}"/>
              </a:ext>
            </a:extLst>
          </p:cNvPr>
          <p:cNvSpPr/>
          <p:nvPr/>
        </p:nvSpPr>
        <p:spPr>
          <a:xfrm rot="10800000">
            <a:off x="6587179" y="397825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9" name="Round Same Side Corner Rectangle 8">
            <a:extLst>
              <a:ext uri="{FF2B5EF4-FFF2-40B4-BE49-F238E27FC236}">
                <a16:creationId xmlns:a16="http://schemas.microsoft.com/office/drawing/2014/main" id="{46101D57-040D-439D-97F3-2E0AAABB3813}"/>
              </a:ext>
            </a:extLst>
          </p:cNvPr>
          <p:cNvSpPr/>
          <p:nvPr/>
        </p:nvSpPr>
        <p:spPr>
          <a:xfrm>
            <a:off x="6128352" y="461373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0" name="Round Same Side Corner Rectangle 20">
            <a:extLst>
              <a:ext uri="{FF2B5EF4-FFF2-40B4-BE49-F238E27FC236}">
                <a16:creationId xmlns:a16="http://schemas.microsoft.com/office/drawing/2014/main" id="{401C49A6-F131-404A-A61D-096F6231643D}"/>
              </a:ext>
            </a:extLst>
          </p:cNvPr>
          <p:cNvSpPr/>
          <p:nvPr/>
        </p:nvSpPr>
        <p:spPr>
          <a:xfrm rot="10800000">
            <a:off x="6587179" y="461143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1" name="Round Same Side Corner Rectangle 8">
            <a:extLst>
              <a:ext uri="{FF2B5EF4-FFF2-40B4-BE49-F238E27FC236}">
                <a16:creationId xmlns:a16="http://schemas.microsoft.com/office/drawing/2014/main" id="{4092E24E-229A-4B07-A37E-64E0262C7826}"/>
              </a:ext>
            </a:extLst>
          </p:cNvPr>
          <p:cNvSpPr/>
          <p:nvPr/>
        </p:nvSpPr>
        <p:spPr>
          <a:xfrm>
            <a:off x="654039" y="516586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2" name="Round Same Side Corner Rectangle 20">
            <a:extLst>
              <a:ext uri="{FF2B5EF4-FFF2-40B4-BE49-F238E27FC236}">
                <a16:creationId xmlns:a16="http://schemas.microsoft.com/office/drawing/2014/main" id="{EC9606F3-608D-4AEF-8E59-7FAF089C7757}"/>
              </a:ext>
            </a:extLst>
          </p:cNvPr>
          <p:cNvSpPr/>
          <p:nvPr/>
        </p:nvSpPr>
        <p:spPr>
          <a:xfrm rot="10800000">
            <a:off x="1112866" y="516357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3" name="Round Same Side Corner Rectangle 8">
            <a:extLst>
              <a:ext uri="{FF2B5EF4-FFF2-40B4-BE49-F238E27FC236}">
                <a16:creationId xmlns:a16="http://schemas.microsoft.com/office/drawing/2014/main" id="{C27A56BD-3FD9-4374-9B9D-10E0D8E9862F}"/>
              </a:ext>
            </a:extLst>
          </p:cNvPr>
          <p:cNvSpPr/>
          <p:nvPr/>
        </p:nvSpPr>
        <p:spPr>
          <a:xfrm>
            <a:off x="1610004" y="516586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4" name="Round Same Side Corner Rectangle 20">
            <a:extLst>
              <a:ext uri="{FF2B5EF4-FFF2-40B4-BE49-F238E27FC236}">
                <a16:creationId xmlns:a16="http://schemas.microsoft.com/office/drawing/2014/main" id="{D7F53B35-0C7E-40F1-B412-BF8238637C79}"/>
              </a:ext>
            </a:extLst>
          </p:cNvPr>
          <p:cNvSpPr/>
          <p:nvPr/>
        </p:nvSpPr>
        <p:spPr>
          <a:xfrm rot="10800000">
            <a:off x="2068830" y="516357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5" name="Round Same Side Corner Rectangle 8">
            <a:extLst>
              <a:ext uri="{FF2B5EF4-FFF2-40B4-BE49-F238E27FC236}">
                <a16:creationId xmlns:a16="http://schemas.microsoft.com/office/drawing/2014/main" id="{66A9FA69-E280-48B9-9BB4-69CD3D6F4142}"/>
              </a:ext>
            </a:extLst>
          </p:cNvPr>
          <p:cNvSpPr/>
          <p:nvPr/>
        </p:nvSpPr>
        <p:spPr>
          <a:xfrm>
            <a:off x="2457400"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6" name="Round Same Side Corner Rectangle 20">
            <a:extLst>
              <a:ext uri="{FF2B5EF4-FFF2-40B4-BE49-F238E27FC236}">
                <a16:creationId xmlns:a16="http://schemas.microsoft.com/office/drawing/2014/main" id="{6AD7EE66-4541-41F6-8346-92A632562F99}"/>
              </a:ext>
            </a:extLst>
          </p:cNvPr>
          <p:cNvSpPr/>
          <p:nvPr/>
        </p:nvSpPr>
        <p:spPr>
          <a:xfrm rot="10800000">
            <a:off x="2916227"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7" name="Round Same Side Corner Rectangle 8">
            <a:extLst>
              <a:ext uri="{FF2B5EF4-FFF2-40B4-BE49-F238E27FC236}">
                <a16:creationId xmlns:a16="http://schemas.microsoft.com/office/drawing/2014/main" id="{676E28FF-D9E5-4CEB-BE22-2B0D2AC3A8F2}"/>
              </a:ext>
            </a:extLst>
          </p:cNvPr>
          <p:cNvSpPr/>
          <p:nvPr/>
        </p:nvSpPr>
        <p:spPr>
          <a:xfrm>
            <a:off x="3413365"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8" name="Round Same Side Corner Rectangle 20">
            <a:extLst>
              <a:ext uri="{FF2B5EF4-FFF2-40B4-BE49-F238E27FC236}">
                <a16:creationId xmlns:a16="http://schemas.microsoft.com/office/drawing/2014/main" id="{FE8A032B-6534-4178-AF0B-D4375EAA777F}"/>
              </a:ext>
            </a:extLst>
          </p:cNvPr>
          <p:cNvSpPr/>
          <p:nvPr/>
        </p:nvSpPr>
        <p:spPr>
          <a:xfrm rot="10800000">
            <a:off x="3872192"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9" name="Round Same Side Corner Rectangle 8">
            <a:extLst>
              <a:ext uri="{FF2B5EF4-FFF2-40B4-BE49-F238E27FC236}">
                <a16:creationId xmlns:a16="http://schemas.microsoft.com/office/drawing/2014/main" id="{0E3D2335-A6EB-4658-B7DA-78CCA0662A56}"/>
              </a:ext>
            </a:extLst>
          </p:cNvPr>
          <p:cNvSpPr/>
          <p:nvPr/>
        </p:nvSpPr>
        <p:spPr>
          <a:xfrm>
            <a:off x="4314857"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0" name="Round Same Side Corner Rectangle 20">
            <a:extLst>
              <a:ext uri="{FF2B5EF4-FFF2-40B4-BE49-F238E27FC236}">
                <a16:creationId xmlns:a16="http://schemas.microsoft.com/office/drawing/2014/main" id="{2D9B83C9-B2DE-4B02-B826-919D863A9A17}"/>
              </a:ext>
            </a:extLst>
          </p:cNvPr>
          <p:cNvSpPr/>
          <p:nvPr/>
        </p:nvSpPr>
        <p:spPr>
          <a:xfrm rot="10800000">
            <a:off x="4773684"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1" name="Round Same Side Corner Rectangle 8">
            <a:extLst>
              <a:ext uri="{FF2B5EF4-FFF2-40B4-BE49-F238E27FC236}">
                <a16:creationId xmlns:a16="http://schemas.microsoft.com/office/drawing/2014/main" id="{1C91C02C-B36A-451C-99B5-62AD154C5FEC}"/>
              </a:ext>
            </a:extLst>
          </p:cNvPr>
          <p:cNvSpPr/>
          <p:nvPr/>
        </p:nvSpPr>
        <p:spPr>
          <a:xfrm>
            <a:off x="5216347" y="518252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2" name="Round Same Side Corner Rectangle 20">
            <a:extLst>
              <a:ext uri="{FF2B5EF4-FFF2-40B4-BE49-F238E27FC236}">
                <a16:creationId xmlns:a16="http://schemas.microsoft.com/office/drawing/2014/main" id="{B326AD9A-8948-407A-9892-0E700420ACDE}"/>
              </a:ext>
            </a:extLst>
          </p:cNvPr>
          <p:cNvSpPr/>
          <p:nvPr/>
        </p:nvSpPr>
        <p:spPr>
          <a:xfrm rot="10800000">
            <a:off x="5675173" y="518023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3" name="Round Same Side Corner Rectangle 8">
            <a:extLst>
              <a:ext uri="{FF2B5EF4-FFF2-40B4-BE49-F238E27FC236}">
                <a16:creationId xmlns:a16="http://schemas.microsoft.com/office/drawing/2014/main" id="{D3E44A43-58B0-4D67-94B8-B765CE8CAE77}"/>
              </a:ext>
            </a:extLst>
          </p:cNvPr>
          <p:cNvSpPr/>
          <p:nvPr/>
        </p:nvSpPr>
        <p:spPr>
          <a:xfrm>
            <a:off x="6117834" y="518252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4" name="Round Same Side Corner Rectangle 20">
            <a:extLst>
              <a:ext uri="{FF2B5EF4-FFF2-40B4-BE49-F238E27FC236}">
                <a16:creationId xmlns:a16="http://schemas.microsoft.com/office/drawing/2014/main" id="{E5B9F398-B63F-4097-A41F-A5B547DF016B}"/>
              </a:ext>
            </a:extLst>
          </p:cNvPr>
          <p:cNvSpPr/>
          <p:nvPr/>
        </p:nvSpPr>
        <p:spPr>
          <a:xfrm rot="10800000">
            <a:off x="6576661" y="518023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5" name="Round Same Side Corner Rectangle 8">
            <a:extLst>
              <a:ext uri="{FF2B5EF4-FFF2-40B4-BE49-F238E27FC236}">
                <a16:creationId xmlns:a16="http://schemas.microsoft.com/office/drawing/2014/main" id="{6067B78A-8286-4D7C-91E1-435466C0C4CF}"/>
              </a:ext>
            </a:extLst>
          </p:cNvPr>
          <p:cNvSpPr/>
          <p:nvPr/>
        </p:nvSpPr>
        <p:spPr>
          <a:xfrm>
            <a:off x="640824" y="577319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6" name="Round Same Side Corner Rectangle 20">
            <a:extLst>
              <a:ext uri="{FF2B5EF4-FFF2-40B4-BE49-F238E27FC236}">
                <a16:creationId xmlns:a16="http://schemas.microsoft.com/office/drawing/2014/main" id="{F92BE157-F5E3-4741-BFE3-A9FBB60C4714}"/>
              </a:ext>
            </a:extLst>
          </p:cNvPr>
          <p:cNvSpPr/>
          <p:nvPr/>
        </p:nvSpPr>
        <p:spPr>
          <a:xfrm rot="10800000">
            <a:off x="1099651" y="57708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7" name="Round Same Side Corner Rectangle 8">
            <a:extLst>
              <a:ext uri="{FF2B5EF4-FFF2-40B4-BE49-F238E27FC236}">
                <a16:creationId xmlns:a16="http://schemas.microsoft.com/office/drawing/2014/main" id="{52A43F90-507F-4F36-AFAD-CB2D8C0A10DF}"/>
              </a:ext>
            </a:extLst>
          </p:cNvPr>
          <p:cNvSpPr/>
          <p:nvPr/>
        </p:nvSpPr>
        <p:spPr>
          <a:xfrm>
            <a:off x="1596789" y="577319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8" name="Round Same Side Corner Rectangle 20">
            <a:extLst>
              <a:ext uri="{FF2B5EF4-FFF2-40B4-BE49-F238E27FC236}">
                <a16:creationId xmlns:a16="http://schemas.microsoft.com/office/drawing/2014/main" id="{D63A85AA-4C6A-43F1-8290-A7B236A266EC}"/>
              </a:ext>
            </a:extLst>
          </p:cNvPr>
          <p:cNvSpPr/>
          <p:nvPr/>
        </p:nvSpPr>
        <p:spPr>
          <a:xfrm rot="10800000">
            <a:off x="2055615" y="57708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9" name="Round Same Side Corner Rectangle 8">
            <a:extLst>
              <a:ext uri="{FF2B5EF4-FFF2-40B4-BE49-F238E27FC236}">
                <a16:creationId xmlns:a16="http://schemas.microsoft.com/office/drawing/2014/main" id="{C9BC4B6D-23DB-43DA-8BCF-4F4ADCF42632}"/>
              </a:ext>
            </a:extLst>
          </p:cNvPr>
          <p:cNvSpPr/>
          <p:nvPr/>
        </p:nvSpPr>
        <p:spPr>
          <a:xfrm>
            <a:off x="2444185"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0" name="Round Same Side Corner Rectangle 20">
            <a:extLst>
              <a:ext uri="{FF2B5EF4-FFF2-40B4-BE49-F238E27FC236}">
                <a16:creationId xmlns:a16="http://schemas.microsoft.com/office/drawing/2014/main" id="{1C05BE9D-04EC-4B15-A858-A5B24696317E}"/>
              </a:ext>
            </a:extLst>
          </p:cNvPr>
          <p:cNvSpPr/>
          <p:nvPr/>
        </p:nvSpPr>
        <p:spPr>
          <a:xfrm rot="10800000">
            <a:off x="2903012"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1" name="Round Same Side Corner Rectangle 8">
            <a:extLst>
              <a:ext uri="{FF2B5EF4-FFF2-40B4-BE49-F238E27FC236}">
                <a16:creationId xmlns:a16="http://schemas.microsoft.com/office/drawing/2014/main" id="{6DC84C50-7D43-4221-9F04-592D30C3B9D2}"/>
              </a:ext>
            </a:extLst>
          </p:cNvPr>
          <p:cNvSpPr/>
          <p:nvPr/>
        </p:nvSpPr>
        <p:spPr>
          <a:xfrm>
            <a:off x="3400150"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2" name="Round Same Side Corner Rectangle 20">
            <a:extLst>
              <a:ext uri="{FF2B5EF4-FFF2-40B4-BE49-F238E27FC236}">
                <a16:creationId xmlns:a16="http://schemas.microsoft.com/office/drawing/2014/main" id="{E5E51CA0-E816-4B3C-BC27-5C8738DDBC7F}"/>
              </a:ext>
            </a:extLst>
          </p:cNvPr>
          <p:cNvSpPr/>
          <p:nvPr/>
        </p:nvSpPr>
        <p:spPr>
          <a:xfrm rot="10800000">
            <a:off x="3858977"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3" name="Round Same Side Corner Rectangle 8">
            <a:extLst>
              <a:ext uri="{FF2B5EF4-FFF2-40B4-BE49-F238E27FC236}">
                <a16:creationId xmlns:a16="http://schemas.microsoft.com/office/drawing/2014/main" id="{C4C5318F-F3E9-4F66-BD49-F96926932248}"/>
              </a:ext>
            </a:extLst>
          </p:cNvPr>
          <p:cNvSpPr/>
          <p:nvPr/>
        </p:nvSpPr>
        <p:spPr>
          <a:xfrm>
            <a:off x="4301642"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4" name="Round Same Side Corner Rectangle 20">
            <a:extLst>
              <a:ext uri="{FF2B5EF4-FFF2-40B4-BE49-F238E27FC236}">
                <a16:creationId xmlns:a16="http://schemas.microsoft.com/office/drawing/2014/main" id="{5CD05CD0-3E55-4389-B612-BF73B9C5AC0B}"/>
              </a:ext>
            </a:extLst>
          </p:cNvPr>
          <p:cNvSpPr/>
          <p:nvPr/>
        </p:nvSpPr>
        <p:spPr>
          <a:xfrm rot="10800000">
            <a:off x="4760469"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9" name="Round Same Side Corner Rectangle 20">
            <a:extLst>
              <a:ext uri="{FF2B5EF4-FFF2-40B4-BE49-F238E27FC236}">
                <a16:creationId xmlns:a16="http://schemas.microsoft.com/office/drawing/2014/main" id="{1B5DF0BF-0862-45C9-9412-3C0DA8F37D06}"/>
              </a:ext>
            </a:extLst>
          </p:cNvPr>
          <p:cNvSpPr/>
          <p:nvPr/>
        </p:nvSpPr>
        <p:spPr>
          <a:xfrm rot="10800000">
            <a:off x="5199741"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0" name="Round Same Side Corner Rectangle 20">
            <a:extLst>
              <a:ext uri="{FF2B5EF4-FFF2-40B4-BE49-F238E27FC236}">
                <a16:creationId xmlns:a16="http://schemas.microsoft.com/office/drawing/2014/main" id="{8ACDEC3A-5EC1-4AE2-8F4D-C2C9E04782DA}"/>
              </a:ext>
            </a:extLst>
          </p:cNvPr>
          <p:cNvSpPr/>
          <p:nvPr/>
        </p:nvSpPr>
        <p:spPr>
          <a:xfrm rot="10800000">
            <a:off x="5644644" y="57621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1" name="Round Same Side Corner Rectangle 20">
            <a:extLst>
              <a:ext uri="{FF2B5EF4-FFF2-40B4-BE49-F238E27FC236}">
                <a16:creationId xmlns:a16="http://schemas.microsoft.com/office/drawing/2014/main" id="{55AF8069-EA70-438A-89C0-06B1C5AA1577}"/>
              </a:ext>
            </a:extLst>
          </p:cNvPr>
          <p:cNvSpPr/>
          <p:nvPr/>
        </p:nvSpPr>
        <p:spPr>
          <a:xfrm rot="10800000">
            <a:off x="6083915"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2" name="Round Same Side Corner Rectangle 20">
            <a:extLst>
              <a:ext uri="{FF2B5EF4-FFF2-40B4-BE49-F238E27FC236}">
                <a16:creationId xmlns:a16="http://schemas.microsoft.com/office/drawing/2014/main" id="{88466C09-3BA0-45C1-8DC7-30117E5A7713}"/>
              </a:ext>
            </a:extLst>
          </p:cNvPr>
          <p:cNvSpPr/>
          <p:nvPr/>
        </p:nvSpPr>
        <p:spPr>
          <a:xfrm rot="10800000">
            <a:off x="6576660" y="57685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3" name="Round Same Side Corner Rectangle 20">
            <a:extLst>
              <a:ext uri="{FF2B5EF4-FFF2-40B4-BE49-F238E27FC236}">
                <a16:creationId xmlns:a16="http://schemas.microsoft.com/office/drawing/2014/main" id="{D2192DBD-68F1-4012-B3EB-A9409AAA29D7}"/>
              </a:ext>
            </a:extLst>
          </p:cNvPr>
          <p:cNvSpPr/>
          <p:nvPr/>
        </p:nvSpPr>
        <p:spPr>
          <a:xfrm rot="10800000">
            <a:off x="6953154" y="2132253"/>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4" name="Round Same Side Corner Rectangle 20">
            <a:extLst>
              <a:ext uri="{FF2B5EF4-FFF2-40B4-BE49-F238E27FC236}">
                <a16:creationId xmlns:a16="http://schemas.microsoft.com/office/drawing/2014/main" id="{BA045F2D-5F70-4C4A-9B0B-2CC47A455142}"/>
              </a:ext>
            </a:extLst>
          </p:cNvPr>
          <p:cNvSpPr/>
          <p:nvPr/>
        </p:nvSpPr>
        <p:spPr>
          <a:xfrm rot="10800000">
            <a:off x="6981521" y="2770995"/>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7030A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5" name="TextBox 134">
            <a:extLst>
              <a:ext uri="{FF2B5EF4-FFF2-40B4-BE49-F238E27FC236}">
                <a16:creationId xmlns:a16="http://schemas.microsoft.com/office/drawing/2014/main" id="{F23F48F9-193B-413C-A4D7-0E25F044E0BA}"/>
              </a:ext>
            </a:extLst>
          </p:cNvPr>
          <p:cNvSpPr txBox="1"/>
          <p:nvPr/>
        </p:nvSpPr>
        <p:spPr>
          <a:xfrm>
            <a:off x="8277350" y="2039047"/>
            <a:ext cx="4315398" cy="923330"/>
          </a:xfrm>
          <a:prstGeom prst="rect">
            <a:avLst/>
          </a:prstGeom>
          <a:noFill/>
        </p:spPr>
        <p:txBody>
          <a:bodyPr wrap="square">
            <a:spAutoFit/>
          </a:bodyPr>
          <a:lstStyle/>
          <a:p>
            <a:pPr algn="l"/>
            <a:r>
              <a:rPr lang="en-US" sz="5400" b="1" i="0">
                <a:solidFill>
                  <a:schemeClr val="accent4">
                    <a:lumMod val="75000"/>
                  </a:schemeClr>
                </a:solidFill>
                <a:effectLst/>
                <a:latin typeface="Roboto Condensed" panose="02000000000000000000" pitchFamily="2" charset="0"/>
                <a:ea typeface="Roboto Condensed" panose="02000000000000000000" pitchFamily="2" charset="0"/>
              </a:rPr>
              <a:t>~500 NGƯỜI</a:t>
            </a:r>
          </a:p>
        </p:txBody>
      </p:sp>
      <p:sp>
        <p:nvSpPr>
          <p:cNvPr id="136" name="TextBox 135">
            <a:extLst>
              <a:ext uri="{FF2B5EF4-FFF2-40B4-BE49-F238E27FC236}">
                <a16:creationId xmlns:a16="http://schemas.microsoft.com/office/drawing/2014/main" id="{787E545B-20FE-4BFF-B759-9BE1B18AF0CD}"/>
              </a:ext>
            </a:extLst>
          </p:cNvPr>
          <p:cNvSpPr txBox="1"/>
          <p:nvPr/>
        </p:nvSpPr>
        <p:spPr>
          <a:xfrm>
            <a:off x="8262699" y="2931247"/>
            <a:ext cx="3781255" cy="2492990"/>
          </a:xfrm>
          <a:prstGeom prst="rect">
            <a:avLst/>
          </a:prstGeom>
          <a:noFill/>
        </p:spPr>
        <p:txBody>
          <a:bodyPr wrap="square">
            <a:spAutoFit/>
          </a:bodyPr>
          <a:lstStyle/>
          <a:p>
            <a:pPr algn="l"/>
            <a:r>
              <a:rPr lang="en-US" sz="4400" b="1">
                <a:solidFill>
                  <a:srgbClr val="7030A0"/>
                </a:solidFill>
                <a:latin typeface="Roboto Condensed" panose="02000000000000000000" pitchFamily="2" charset="0"/>
                <a:ea typeface="Roboto Condensed" panose="02000000000000000000" pitchFamily="2" charset="0"/>
              </a:rPr>
              <a:t>~98</a:t>
            </a:r>
            <a:r>
              <a:rPr lang="en-US" sz="4400" b="1" i="0">
                <a:solidFill>
                  <a:srgbClr val="7030A0"/>
                </a:solidFill>
                <a:effectLst/>
                <a:latin typeface="Roboto Condensed" panose="02000000000000000000" pitchFamily="2" charset="0"/>
                <a:ea typeface="Roboto Condensed" panose="02000000000000000000" pitchFamily="2" charset="0"/>
              </a:rPr>
              <a:t>% </a:t>
            </a:r>
            <a:r>
              <a:rPr lang="en-US" sz="2000" b="1" i="0">
                <a:solidFill>
                  <a:srgbClr val="7030A0"/>
                </a:solidFill>
                <a:effectLst/>
                <a:latin typeface="Roboto Condensed" panose="02000000000000000000" pitchFamily="2" charset="0"/>
                <a:ea typeface="Roboto Condensed" panose="02000000000000000000" pitchFamily="2" charset="0"/>
              </a:rPr>
              <a:t>NGƯỜI CHO RẰNG ĐEO KHẨU TRANG LÀ </a:t>
            </a:r>
            <a:r>
              <a:rPr lang="en-US" sz="2800" b="1" i="0">
                <a:solidFill>
                  <a:srgbClr val="7030A0"/>
                </a:solidFill>
                <a:effectLst/>
                <a:latin typeface="Roboto Condensed" panose="02000000000000000000" pitchFamily="2" charset="0"/>
                <a:ea typeface="Roboto Condensed" panose="02000000000000000000" pitchFamily="2" charset="0"/>
              </a:rPr>
              <a:t>Ý THỨC VÀ TRÁCH NHIỆM ĐỐI VỚI CỘNG ĐỒNG VÀ XÃ HỘI</a:t>
            </a:r>
            <a:endParaRPr lang="en-US" sz="2000" b="1" i="0">
              <a:solidFill>
                <a:srgbClr val="7030A0"/>
              </a:solidFill>
              <a:effectLst/>
              <a:latin typeface="Roboto Condensed" panose="02000000000000000000" pitchFamily="2" charset="0"/>
              <a:ea typeface="Roboto Condensed" panose="02000000000000000000" pitchFamily="2" charset="0"/>
            </a:endParaRPr>
          </a:p>
        </p:txBody>
      </p:sp>
      <p:sp>
        <p:nvSpPr>
          <p:cNvPr id="137" name="TextBox 136">
            <a:extLst>
              <a:ext uri="{FF2B5EF4-FFF2-40B4-BE49-F238E27FC236}">
                <a16:creationId xmlns:a16="http://schemas.microsoft.com/office/drawing/2014/main" id="{E363C471-5D40-4819-BAB4-99BA0A212F46}"/>
              </a:ext>
            </a:extLst>
          </p:cNvPr>
          <p:cNvSpPr txBox="1"/>
          <p:nvPr/>
        </p:nvSpPr>
        <p:spPr>
          <a:xfrm>
            <a:off x="566426" y="1349881"/>
            <a:ext cx="9064991" cy="461665"/>
          </a:xfrm>
          <a:prstGeom prst="rect">
            <a:avLst/>
          </a:prstGeom>
          <a:noFill/>
        </p:spPr>
        <p:txBody>
          <a:bodyPr wrap="square" rtlCol="0">
            <a:spAutoFit/>
          </a:bodyPr>
          <a:lstStyle/>
          <a:p>
            <a:r>
              <a:rPr lang="en-US" sz="2400" b="1" i="1"/>
              <a:t>SỐ NGƯỜI THAM GIA KHẢO SÁT?</a:t>
            </a:r>
          </a:p>
        </p:txBody>
      </p:sp>
    </p:spTree>
    <p:extLst>
      <p:ext uri="{BB962C8B-B14F-4D97-AF65-F5344CB8AC3E}">
        <p14:creationId xmlns:p14="http://schemas.microsoft.com/office/powerpoint/2010/main" val="1981027560"/>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TỔNG KẾT</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pic>
        <p:nvPicPr>
          <p:cNvPr id="155" name="Picture 2" descr="Ngày 31/12 công bố Nghị quyết thành lập thành phố Thủ Đức">
            <a:extLst>
              <a:ext uri="{FF2B5EF4-FFF2-40B4-BE49-F238E27FC236}">
                <a16:creationId xmlns:a16="http://schemas.microsoft.com/office/drawing/2014/main" id="{1E590959-81AB-48CA-8513-E7C4D6285F9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7979" b="89894" l="9804" r="92157">
                        <a14:foregroundMark x1="89093" y1="51064" x2="92279" y2="51418"/>
                        <a14:foregroundMark x1="76225" y1="11702" x2="77819" y2="7979"/>
                      </a14:backgroundRemoval>
                    </a14:imgEffect>
                  </a14:imgLayer>
                </a14:imgProps>
              </a:ext>
              <a:ext uri="{28A0092B-C50C-407E-A947-70E740481C1C}">
                <a14:useLocalDpi xmlns:a14="http://schemas.microsoft.com/office/drawing/2010/main" val="0"/>
              </a:ext>
            </a:extLst>
          </a:blip>
          <a:srcRect/>
          <a:stretch>
            <a:fillRect/>
          </a:stretch>
        </p:blipFill>
        <p:spPr bwMode="auto">
          <a:xfrm>
            <a:off x="-919035" y="2079946"/>
            <a:ext cx="4969153" cy="3434562"/>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7B313332-F959-4CA3-9F47-0DA864A8235E}"/>
              </a:ext>
            </a:extLst>
          </p:cNvPr>
          <p:cNvSpPr txBox="1"/>
          <p:nvPr/>
        </p:nvSpPr>
        <p:spPr>
          <a:xfrm>
            <a:off x="5029200" y="1482436"/>
            <a:ext cx="6954981" cy="830997"/>
          </a:xfrm>
          <a:prstGeom prst="rect">
            <a:avLst/>
          </a:prstGeom>
          <a:noFill/>
        </p:spPr>
        <p:txBody>
          <a:bodyPr wrap="square" rtlCol="0">
            <a:spAutoFit/>
          </a:bodyPr>
          <a:lstStyle/>
          <a:p>
            <a:r>
              <a:rPr lang="en-US" sz="2400" b="1">
                <a:effectLst/>
                <a:latin typeface="Roboto Condensed" panose="02000000000000000000" pitchFamily="2" charset="0"/>
                <a:ea typeface="Roboto Condensed" panose="02000000000000000000" pitchFamily="2" charset="0"/>
              </a:rPr>
              <a:t>Một là, đa phần người dân có ý thức chống dịch tốt, có ý thức tự đeo khẩu trang khi đên nơi công cộng</a:t>
            </a:r>
            <a:endParaRPr lang="en-US" sz="2400" b="1">
              <a:latin typeface="Roboto Condensed" panose="02000000000000000000" pitchFamily="2" charset="0"/>
              <a:ea typeface="Roboto Condensed" panose="02000000000000000000" pitchFamily="2" charset="0"/>
            </a:endParaRPr>
          </a:p>
        </p:txBody>
      </p:sp>
      <p:sp>
        <p:nvSpPr>
          <p:cNvPr id="157" name="TextBox 156">
            <a:extLst>
              <a:ext uri="{FF2B5EF4-FFF2-40B4-BE49-F238E27FC236}">
                <a16:creationId xmlns:a16="http://schemas.microsoft.com/office/drawing/2014/main" id="{921C3503-9679-4CD3-A8B4-9C55C61E4F68}"/>
              </a:ext>
            </a:extLst>
          </p:cNvPr>
          <p:cNvSpPr txBox="1"/>
          <p:nvPr/>
        </p:nvSpPr>
        <p:spPr>
          <a:xfrm>
            <a:off x="5029199" y="2822989"/>
            <a:ext cx="7162801" cy="1200329"/>
          </a:xfrm>
          <a:prstGeom prst="rect">
            <a:avLst/>
          </a:prstGeom>
          <a:noFill/>
        </p:spPr>
        <p:txBody>
          <a:bodyPr wrap="square" rtlCol="0">
            <a:spAutoFit/>
          </a:bodyPr>
          <a:lstStyle/>
          <a:p>
            <a:r>
              <a:rPr lang="vi-VN" sz="2400" b="1">
                <a:effectLst/>
                <a:latin typeface="Roboto Condensed" panose="02000000000000000000" pitchFamily="2" charset="0"/>
                <a:ea typeface="Roboto Condensed" panose="02000000000000000000" pitchFamily="2" charset="0"/>
              </a:rPr>
              <a:t>Hai là, còn một bộ phận người dân khá chủ quan, chưa tự nguyện đeo khẩu trang khi đến nơi công cộng</a:t>
            </a:r>
            <a:r>
              <a:rPr lang="en-US" sz="2400" b="1">
                <a:effectLst/>
                <a:latin typeface="Roboto Condensed" panose="02000000000000000000" pitchFamily="2" charset="0"/>
                <a:ea typeface="Roboto Condensed" panose="02000000000000000000" pitchFamily="2" charset="0"/>
              </a:rPr>
              <a:t> </a:t>
            </a:r>
            <a:r>
              <a:rPr lang="en-US" sz="2400" b="1">
                <a:solidFill>
                  <a:srgbClr val="FF0000"/>
                </a:solidFill>
                <a:effectLst/>
                <a:latin typeface="Roboto Condensed" panose="02000000000000000000" pitchFamily="2" charset="0"/>
                <a:ea typeface="Roboto Condensed" panose="02000000000000000000" pitchFamily="2" charset="0"/>
              </a:rPr>
              <a:t>-&gt; KHÁ ÍT, SẴN SÀNG ĐEO KHI ĐƯỢC NHẮC NHỞ</a:t>
            </a:r>
            <a:endParaRPr lang="vi-VN" sz="2400" b="1">
              <a:solidFill>
                <a:srgbClr val="FF0000"/>
              </a:solidFill>
              <a:effectLst/>
              <a:latin typeface="Roboto Condensed" panose="02000000000000000000" pitchFamily="2" charset="0"/>
              <a:ea typeface="Roboto Condensed" panose="02000000000000000000" pitchFamily="2" charset="0"/>
            </a:endParaRPr>
          </a:p>
        </p:txBody>
      </p:sp>
      <p:sp>
        <p:nvSpPr>
          <p:cNvPr id="158" name="TextBox 157">
            <a:extLst>
              <a:ext uri="{FF2B5EF4-FFF2-40B4-BE49-F238E27FC236}">
                <a16:creationId xmlns:a16="http://schemas.microsoft.com/office/drawing/2014/main" id="{8532D6AA-2B7F-44C4-88BA-E2FEB3ABCA9C}"/>
              </a:ext>
            </a:extLst>
          </p:cNvPr>
          <p:cNvSpPr txBox="1"/>
          <p:nvPr/>
        </p:nvSpPr>
        <p:spPr>
          <a:xfrm>
            <a:off x="5029198" y="4355605"/>
            <a:ext cx="6954983" cy="1569660"/>
          </a:xfrm>
          <a:prstGeom prst="rect">
            <a:avLst/>
          </a:prstGeom>
          <a:noFill/>
        </p:spPr>
        <p:txBody>
          <a:bodyPr wrap="square" rtlCol="0">
            <a:spAutoFit/>
          </a:bodyPr>
          <a:lstStyle/>
          <a:p>
            <a:r>
              <a:rPr lang="vi-VN" sz="2400" b="1">
                <a:effectLst/>
                <a:latin typeface="Roboto Condensed" panose="02000000000000000000" pitchFamily="2" charset="0"/>
                <a:ea typeface="Roboto Condensed" panose="02000000000000000000" pitchFamily="2" charset="0"/>
              </a:rPr>
              <a:t>Ba là, đa số mọi người ý thức được mức nghiêm trọng của đại dịch và tầm quan trọng của việc đeo khẩu trang nơi công cộng, đại bộ phận người dân cho rằng việc không đeo khẩu trang nơi công cộng là </a:t>
            </a:r>
            <a:r>
              <a:rPr lang="vi-VN" sz="2400" b="1">
                <a:solidFill>
                  <a:srgbClr val="FF0000"/>
                </a:solidFill>
                <a:effectLst/>
                <a:latin typeface="Roboto Condensed" panose="02000000000000000000" pitchFamily="2" charset="0"/>
                <a:ea typeface="Roboto Condensed" panose="02000000000000000000" pitchFamily="2" charset="0"/>
              </a:rPr>
              <a:t>vô ý thức.</a:t>
            </a:r>
          </a:p>
        </p:txBody>
      </p:sp>
    </p:spTree>
    <p:extLst>
      <p:ext uri="{BB962C8B-B14F-4D97-AF65-F5344CB8AC3E}">
        <p14:creationId xmlns:p14="http://schemas.microsoft.com/office/powerpoint/2010/main" val="566525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7"/>
                                        </p:tgtEl>
                                        <p:attrNameLst>
                                          <p:attrName>style.visibility</p:attrName>
                                        </p:attrNameLst>
                                      </p:cBhvr>
                                      <p:to>
                                        <p:strVal val="visible"/>
                                      </p:to>
                                    </p:set>
                                    <p:animEffect transition="in" filter="fade">
                                      <p:cBhvr>
                                        <p:cTn id="12" dur="500"/>
                                        <p:tgtEl>
                                          <p:spTgt spid="15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8"/>
                                        </p:tgtEl>
                                        <p:attrNameLst>
                                          <p:attrName>style.visibility</p:attrName>
                                        </p:attrNameLst>
                                      </p:cBhvr>
                                      <p:to>
                                        <p:strVal val="visible"/>
                                      </p:to>
                                    </p:set>
                                    <p:animEffect transition="in" filter="fade">
                                      <p:cBhvr>
                                        <p:cTn id="17" dur="500"/>
                                        <p:tgtEl>
                                          <p:spTgt spid="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7" grpId="0"/>
      <p:bldP spid="15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TỔNG KẾT</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sp>
        <p:nvSpPr>
          <p:cNvPr id="147" name="Freeform: Shape 146">
            <a:extLst>
              <a:ext uri="{FF2B5EF4-FFF2-40B4-BE49-F238E27FC236}">
                <a16:creationId xmlns:a16="http://schemas.microsoft.com/office/drawing/2014/main" id="{B26AA2B6-000B-427E-85CD-D85CA63554EB}"/>
              </a:ext>
            </a:extLst>
          </p:cNvPr>
          <p:cNvSpPr/>
          <p:nvPr/>
        </p:nvSpPr>
        <p:spPr>
          <a:xfrm>
            <a:off x="393166" y="1307190"/>
            <a:ext cx="1151814" cy="1749214"/>
          </a:xfrm>
          <a:custGeom>
            <a:avLst/>
            <a:gdLst>
              <a:gd name="connsiteX0" fmla="*/ 1320224 w 1329191"/>
              <a:gd name="connsiteY0" fmla="*/ 970177 h 2018589"/>
              <a:gd name="connsiteX1" fmla="*/ 1311175 w 1329191"/>
              <a:gd name="connsiteY1" fmla="*/ 956842 h 2018589"/>
              <a:gd name="connsiteX2" fmla="*/ 1293554 w 1329191"/>
              <a:gd name="connsiteY2" fmla="*/ 888262 h 2018589"/>
              <a:gd name="connsiteX3" fmla="*/ 1259740 w 1329191"/>
              <a:gd name="connsiteY3" fmla="*/ 820159 h 2018589"/>
              <a:gd name="connsiteX4" fmla="*/ 1253072 w 1329191"/>
              <a:gd name="connsiteY4" fmla="*/ 787774 h 2018589"/>
              <a:gd name="connsiteX5" fmla="*/ 1251644 w 1329191"/>
              <a:gd name="connsiteY5" fmla="*/ 715384 h 2018589"/>
              <a:gd name="connsiteX6" fmla="*/ 1257835 w 1329191"/>
              <a:gd name="connsiteY6" fmla="*/ 659662 h 2018589"/>
              <a:gd name="connsiteX7" fmla="*/ 1246405 w 1329191"/>
              <a:gd name="connsiteY7" fmla="*/ 612990 h 2018589"/>
              <a:gd name="connsiteX8" fmla="*/ 1243547 w 1329191"/>
              <a:gd name="connsiteY8" fmla="*/ 563936 h 2018589"/>
              <a:gd name="connsiteX9" fmla="*/ 1259264 w 1329191"/>
              <a:gd name="connsiteY9" fmla="*/ 424871 h 2018589"/>
              <a:gd name="connsiteX10" fmla="*/ 1246881 w 1329191"/>
              <a:gd name="connsiteY10" fmla="*/ 342956 h 2018589"/>
              <a:gd name="connsiteX11" fmla="*/ 1242595 w 1329191"/>
              <a:gd name="connsiteY11" fmla="*/ 255326 h 2018589"/>
              <a:gd name="connsiteX12" fmla="*/ 1174968 w 1329191"/>
              <a:gd name="connsiteY12" fmla="*/ 191508 h 2018589"/>
              <a:gd name="connsiteX13" fmla="*/ 1139725 w 1329191"/>
              <a:gd name="connsiteY13" fmla="*/ 176268 h 2018589"/>
              <a:gd name="connsiteX14" fmla="*/ 1115436 w 1329191"/>
              <a:gd name="connsiteY14" fmla="*/ 161505 h 2018589"/>
              <a:gd name="connsiteX15" fmla="*/ 1073050 w 1329191"/>
              <a:gd name="connsiteY15" fmla="*/ 127215 h 2018589"/>
              <a:gd name="connsiteX16" fmla="*/ 1061620 w 1329191"/>
              <a:gd name="connsiteY16" fmla="*/ 111022 h 2018589"/>
              <a:gd name="connsiteX17" fmla="*/ 1009709 w 1329191"/>
              <a:gd name="connsiteY17" fmla="*/ 91020 h 2018589"/>
              <a:gd name="connsiteX18" fmla="*/ 898742 w 1329191"/>
              <a:gd name="connsiteY18" fmla="*/ 52920 h 2018589"/>
              <a:gd name="connsiteX19" fmla="*/ 835877 w 1329191"/>
              <a:gd name="connsiteY19" fmla="*/ 31965 h 2018589"/>
              <a:gd name="connsiteX20" fmla="*/ 774917 w 1329191"/>
              <a:gd name="connsiteY20" fmla="*/ 26726 h 2018589"/>
              <a:gd name="connsiteX21" fmla="*/ 700622 w 1329191"/>
              <a:gd name="connsiteY21" fmla="*/ 17677 h 2018589"/>
              <a:gd name="connsiteX22" fmla="*/ 595847 w 1329191"/>
              <a:gd name="connsiteY22" fmla="*/ 56 h 2018589"/>
              <a:gd name="connsiteX23" fmla="*/ 502502 w 1329191"/>
              <a:gd name="connsiteY23" fmla="*/ 11010 h 2018589"/>
              <a:gd name="connsiteX24" fmla="*/ 292476 w 1329191"/>
              <a:gd name="connsiteY24" fmla="*/ 83876 h 2018589"/>
              <a:gd name="connsiteX25" fmla="*/ 194368 w 1329191"/>
              <a:gd name="connsiteY25" fmla="*/ 158171 h 2018589"/>
              <a:gd name="connsiteX26" fmla="*/ 131980 w 1329191"/>
              <a:gd name="connsiteY26" fmla="*/ 228180 h 2018589"/>
              <a:gd name="connsiteX27" fmla="*/ 79116 w 1329191"/>
              <a:gd name="connsiteY27" fmla="*/ 292474 h 2018589"/>
              <a:gd name="connsiteX28" fmla="*/ 36730 w 1329191"/>
              <a:gd name="connsiteY28" fmla="*/ 380580 h 2018589"/>
              <a:gd name="connsiteX29" fmla="*/ 58 w 1329191"/>
              <a:gd name="connsiteY29" fmla="*/ 577271 h 2018589"/>
              <a:gd name="connsiteX30" fmla="*/ 9107 w 1329191"/>
              <a:gd name="connsiteY30" fmla="*/ 680617 h 2018589"/>
              <a:gd name="connsiteX31" fmla="*/ 65781 w 1329191"/>
              <a:gd name="connsiteY31" fmla="*/ 825874 h 2018589"/>
              <a:gd name="connsiteX32" fmla="*/ 108643 w 1329191"/>
              <a:gd name="connsiteY32" fmla="*/ 892072 h 2018589"/>
              <a:gd name="connsiteX33" fmla="*/ 131504 w 1329191"/>
              <a:gd name="connsiteY33" fmla="*/ 921600 h 2018589"/>
              <a:gd name="connsiteX34" fmla="*/ 182938 w 1329191"/>
              <a:gd name="connsiteY34" fmla="*/ 1016374 h 2018589"/>
              <a:gd name="connsiteX35" fmla="*/ 207227 w 1329191"/>
              <a:gd name="connsiteY35" fmla="*/ 1153058 h 2018589"/>
              <a:gd name="connsiteX36" fmla="*/ 199131 w 1329191"/>
              <a:gd name="connsiteY36" fmla="*/ 1322603 h 2018589"/>
              <a:gd name="connsiteX37" fmla="*/ 164841 w 1329191"/>
              <a:gd name="connsiteY37" fmla="*/ 1397850 h 2018589"/>
              <a:gd name="connsiteX38" fmla="*/ 135790 w 1329191"/>
              <a:gd name="connsiteY38" fmla="*/ 1431664 h 2018589"/>
              <a:gd name="connsiteX39" fmla="*/ 131504 w 1329191"/>
              <a:gd name="connsiteY39" fmla="*/ 1453571 h 2018589"/>
              <a:gd name="connsiteX40" fmla="*/ 177700 w 1329191"/>
              <a:gd name="connsiteY40" fmla="*/ 1465001 h 2018589"/>
              <a:gd name="connsiteX41" fmla="*/ 209132 w 1329191"/>
              <a:gd name="connsiteY41" fmla="*/ 1465954 h 2018589"/>
              <a:gd name="connsiteX42" fmla="*/ 213895 w 1329191"/>
              <a:gd name="connsiteY42" fmla="*/ 1462620 h 2018589"/>
              <a:gd name="connsiteX43" fmla="*/ 278189 w 1329191"/>
              <a:gd name="connsiteY43" fmla="*/ 1330699 h 2018589"/>
              <a:gd name="connsiteX44" fmla="*/ 301049 w 1329191"/>
              <a:gd name="connsiteY44" fmla="*/ 1234020 h 2018589"/>
              <a:gd name="connsiteX45" fmla="*/ 324385 w 1329191"/>
              <a:gd name="connsiteY45" fmla="*/ 1156391 h 2018589"/>
              <a:gd name="connsiteX46" fmla="*/ 368200 w 1329191"/>
              <a:gd name="connsiteY46" fmla="*/ 1052569 h 2018589"/>
              <a:gd name="connsiteX47" fmla="*/ 360104 w 1329191"/>
              <a:gd name="connsiteY47" fmla="*/ 962081 h 2018589"/>
              <a:gd name="connsiteX48" fmla="*/ 362961 w 1329191"/>
              <a:gd name="connsiteY48" fmla="*/ 770152 h 2018589"/>
              <a:gd name="connsiteX49" fmla="*/ 373439 w 1329191"/>
              <a:gd name="connsiteY49" fmla="*/ 738720 h 2018589"/>
              <a:gd name="connsiteX50" fmla="*/ 432494 w 1329191"/>
              <a:gd name="connsiteY50" fmla="*/ 699191 h 2018589"/>
              <a:gd name="connsiteX51" fmla="*/ 506312 w 1329191"/>
              <a:gd name="connsiteY51" fmla="*/ 681570 h 2018589"/>
              <a:gd name="connsiteX52" fmla="*/ 643949 w 1329191"/>
              <a:gd name="connsiteY52" fmla="*/ 742054 h 2018589"/>
              <a:gd name="connsiteX53" fmla="*/ 729674 w 1329191"/>
              <a:gd name="connsiteY53" fmla="*/ 908265 h 2018589"/>
              <a:gd name="connsiteX54" fmla="*/ 722530 w 1329191"/>
              <a:gd name="connsiteY54" fmla="*/ 918742 h 2018589"/>
              <a:gd name="connsiteX55" fmla="*/ 624899 w 1329191"/>
              <a:gd name="connsiteY55" fmla="*/ 921600 h 2018589"/>
              <a:gd name="connsiteX56" fmla="*/ 545841 w 1329191"/>
              <a:gd name="connsiteY56" fmla="*/ 932554 h 2018589"/>
              <a:gd name="connsiteX57" fmla="*/ 575369 w 1329191"/>
              <a:gd name="connsiteY57" fmla="*/ 946841 h 2018589"/>
              <a:gd name="connsiteX58" fmla="*/ 936842 w 1329191"/>
              <a:gd name="connsiteY58" fmla="*/ 946841 h 2018589"/>
              <a:gd name="connsiteX59" fmla="*/ 958750 w 1329191"/>
              <a:gd name="connsiteY59" fmla="*/ 949222 h 2018589"/>
              <a:gd name="connsiteX60" fmla="*/ 943510 w 1329191"/>
              <a:gd name="connsiteY60" fmla="*/ 1015421 h 2018589"/>
              <a:gd name="connsiteX61" fmla="*/ 930175 w 1329191"/>
              <a:gd name="connsiteY61" fmla="*/ 1156867 h 2018589"/>
              <a:gd name="connsiteX62" fmla="*/ 913983 w 1329191"/>
              <a:gd name="connsiteY62" fmla="*/ 1170679 h 2018589"/>
              <a:gd name="connsiteX63" fmla="*/ 869691 w 1329191"/>
              <a:gd name="connsiteY63" fmla="*/ 1173536 h 2018589"/>
              <a:gd name="connsiteX64" fmla="*/ 823971 w 1329191"/>
              <a:gd name="connsiteY64" fmla="*/ 1188776 h 2018589"/>
              <a:gd name="connsiteX65" fmla="*/ 680620 w 1329191"/>
              <a:gd name="connsiteY65" fmla="*/ 1164011 h 2018589"/>
              <a:gd name="connsiteX66" fmla="*/ 610611 w 1329191"/>
              <a:gd name="connsiteY66" fmla="*/ 1152105 h 2018589"/>
              <a:gd name="connsiteX67" fmla="*/ 552032 w 1329191"/>
              <a:gd name="connsiteY67" fmla="*/ 1140675 h 2018589"/>
              <a:gd name="connsiteX68" fmla="*/ 633947 w 1329191"/>
              <a:gd name="connsiteY68" fmla="*/ 1182109 h 2018589"/>
              <a:gd name="connsiteX69" fmla="*/ 818256 w 1329191"/>
              <a:gd name="connsiteY69" fmla="*/ 1240211 h 2018589"/>
              <a:gd name="connsiteX70" fmla="*/ 839211 w 1329191"/>
              <a:gd name="connsiteY70" fmla="*/ 1253070 h 2018589"/>
              <a:gd name="connsiteX71" fmla="*/ 876359 w 1329191"/>
              <a:gd name="connsiteY71" fmla="*/ 1286408 h 2018589"/>
              <a:gd name="connsiteX72" fmla="*/ 988754 w 1329191"/>
              <a:gd name="connsiteY72" fmla="*/ 1374990 h 2018589"/>
              <a:gd name="connsiteX73" fmla="*/ 870644 w 1329191"/>
              <a:gd name="connsiteY73" fmla="*/ 1376895 h 2018589"/>
              <a:gd name="connsiteX74" fmla="*/ 781585 w 1329191"/>
              <a:gd name="connsiteY74" fmla="*/ 1400708 h 2018589"/>
              <a:gd name="connsiteX75" fmla="*/ 753486 w 1329191"/>
              <a:gd name="connsiteY75" fmla="*/ 1481194 h 2018589"/>
              <a:gd name="connsiteX76" fmla="*/ 731102 w 1329191"/>
              <a:gd name="connsiteY76" fmla="*/ 1585969 h 2018589"/>
              <a:gd name="connsiteX77" fmla="*/ 724911 w 1329191"/>
              <a:gd name="connsiteY77" fmla="*/ 1707889 h 2018589"/>
              <a:gd name="connsiteX78" fmla="*/ 819209 w 1329191"/>
              <a:gd name="connsiteY78" fmla="*/ 1961730 h 2018589"/>
              <a:gd name="connsiteX79" fmla="*/ 850165 w 1329191"/>
              <a:gd name="connsiteY79" fmla="*/ 2007927 h 2018589"/>
              <a:gd name="connsiteX80" fmla="*/ 867786 w 1329191"/>
              <a:gd name="connsiteY80" fmla="*/ 2005545 h 2018589"/>
              <a:gd name="connsiteX81" fmla="*/ 837306 w 1329191"/>
              <a:gd name="connsiteY81" fmla="*/ 1863623 h 2018589"/>
              <a:gd name="connsiteX82" fmla="*/ 802540 w 1329191"/>
              <a:gd name="connsiteY82" fmla="*/ 1739321 h 2018589"/>
              <a:gd name="connsiteX83" fmla="*/ 805397 w 1329191"/>
              <a:gd name="connsiteY83" fmla="*/ 1626450 h 2018589"/>
              <a:gd name="connsiteX84" fmla="*/ 820161 w 1329191"/>
              <a:gd name="connsiteY84" fmla="*/ 1547869 h 2018589"/>
              <a:gd name="connsiteX85" fmla="*/ 827305 w 1329191"/>
              <a:gd name="connsiteY85" fmla="*/ 1509293 h 2018589"/>
              <a:gd name="connsiteX86" fmla="*/ 836354 w 1329191"/>
              <a:gd name="connsiteY86" fmla="*/ 1485956 h 2018589"/>
              <a:gd name="connsiteX87" fmla="*/ 860166 w 1329191"/>
              <a:gd name="connsiteY87" fmla="*/ 1463096 h 2018589"/>
              <a:gd name="connsiteX88" fmla="*/ 1000184 w 1329191"/>
              <a:gd name="connsiteY88" fmla="*/ 1449761 h 2018589"/>
              <a:gd name="connsiteX89" fmla="*/ 1131152 w 1329191"/>
              <a:gd name="connsiteY89" fmla="*/ 1462144 h 2018589"/>
              <a:gd name="connsiteX90" fmla="*/ 1189255 w 1329191"/>
              <a:gd name="connsiteY90" fmla="*/ 1442141 h 2018589"/>
              <a:gd name="connsiteX91" fmla="*/ 1208781 w 1329191"/>
              <a:gd name="connsiteY91" fmla="*/ 1404994 h 2018589"/>
              <a:gd name="connsiteX92" fmla="*/ 1301650 w 1329191"/>
              <a:gd name="connsiteY92" fmla="*/ 1216399 h 2018589"/>
              <a:gd name="connsiteX93" fmla="*/ 1325939 w 1329191"/>
              <a:gd name="connsiteY93" fmla="*/ 1015897 h 2018589"/>
              <a:gd name="connsiteX94" fmla="*/ 1317843 w 1329191"/>
              <a:gd name="connsiteY94" fmla="*/ 975416 h 2018589"/>
              <a:gd name="connsiteX95" fmla="*/ 1320224 w 1329191"/>
              <a:gd name="connsiteY95" fmla="*/ 970177 h 2018589"/>
              <a:gd name="connsiteX96" fmla="*/ 398680 w 1329191"/>
              <a:gd name="connsiteY96" fmla="*/ 447255 h 2018589"/>
              <a:gd name="connsiteX97" fmla="*/ 435827 w 1329191"/>
              <a:gd name="connsiteY97" fmla="*/ 449160 h 2018589"/>
              <a:gd name="connsiteX98" fmla="*/ 330100 w 1329191"/>
              <a:gd name="connsiteY98" fmla="*/ 509167 h 2018589"/>
              <a:gd name="connsiteX99" fmla="*/ 254376 w 1329191"/>
              <a:gd name="connsiteY99" fmla="*/ 512025 h 2018589"/>
              <a:gd name="connsiteX100" fmla="*/ 290571 w 1329191"/>
              <a:gd name="connsiteY100" fmla="*/ 423442 h 2018589"/>
              <a:gd name="connsiteX101" fmla="*/ 266759 w 1329191"/>
              <a:gd name="connsiteY101" fmla="*/ 436777 h 2018589"/>
              <a:gd name="connsiteX102" fmla="*/ 204846 w 1329191"/>
              <a:gd name="connsiteY102" fmla="*/ 490594 h 2018589"/>
              <a:gd name="connsiteX103" fmla="*/ 166270 w 1329191"/>
              <a:gd name="connsiteY103" fmla="*/ 516787 h 2018589"/>
              <a:gd name="connsiteX104" fmla="*/ 399632 w 1329191"/>
              <a:gd name="connsiteY104" fmla="*/ 316762 h 2018589"/>
              <a:gd name="connsiteX105" fmla="*/ 402490 w 1329191"/>
              <a:gd name="connsiteY105" fmla="*/ 319620 h 2018589"/>
              <a:gd name="connsiteX106" fmla="*/ 371534 w 1329191"/>
              <a:gd name="connsiteY106" fmla="*/ 363911 h 2018589"/>
              <a:gd name="connsiteX107" fmla="*/ 368200 w 1329191"/>
              <a:gd name="connsiteY107" fmla="*/ 372484 h 2018589"/>
              <a:gd name="connsiteX108" fmla="*/ 377249 w 1329191"/>
              <a:gd name="connsiteY108" fmla="*/ 373912 h 2018589"/>
              <a:gd name="connsiteX109" fmla="*/ 444400 w 1329191"/>
              <a:gd name="connsiteY109" fmla="*/ 362482 h 2018589"/>
              <a:gd name="connsiteX110" fmla="*/ 457259 w 1329191"/>
              <a:gd name="connsiteY110" fmla="*/ 362006 h 2018589"/>
              <a:gd name="connsiteX111" fmla="*/ 397727 w 1329191"/>
              <a:gd name="connsiteY111" fmla="*/ 416775 h 2018589"/>
              <a:gd name="connsiteX112" fmla="*/ 397727 w 1329191"/>
              <a:gd name="connsiteY112" fmla="*/ 416775 h 2018589"/>
              <a:gd name="connsiteX113" fmla="*/ 389631 w 1329191"/>
              <a:gd name="connsiteY113" fmla="*/ 432015 h 2018589"/>
              <a:gd name="connsiteX114" fmla="*/ 398680 w 1329191"/>
              <a:gd name="connsiteY114" fmla="*/ 447255 h 2018589"/>
              <a:gd name="connsiteX115" fmla="*/ 960655 w 1329191"/>
              <a:gd name="connsiteY115" fmla="*/ 859211 h 2018589"/>
              <a:gd name="connsiteX116" fmla="*/ 944939 w 1329191"/>
              <a:gd name="connsiteY116" fmla="*/ 861116 h 2018589"/>
              <a:gd name="connsiteX117" fmla="*/ 952083 w 1329191"/>
              <a:gd name="connsiteY117" fmla="*/ 879214 h 2018589"/>
              <a:gd name="connsiteX118" fmla="*/ 931604 w 1329191"/>
              <a:gd name="connsiteY118" fmla="*/ 906360 h 2018589"/>
              <a:gd name="connsiteX119" fmla="*/ 773965 w 1329191"/>
              <a:gd name="connsiteY119" fmla="*/ 907789 h 2018589"/>
              <a:gd name="connsiteX120" fmla="*/ 765869 w 1329191"/>
              <a:gd name="connsiteY120" fmla="*/ 895882 h 2018589"/>
              <a:gd name="connsiteX121" fmla="*/ 773489 w 1329191"/>
              <a:gd name="connsiteY121" fmla="*/ 835399 h 2018589"/>
              <a:gd name="connsiteX122" fmla="*/ 773489 w 1329191"/>
              <a:gd name="connsiteY122" fmla="*/ 835399 h 2018589"/>
              <a:gd name="connsiteX123" fmla="*/ 774917 w 1329191"/>
              <a:gd name="connsiteY123" fmla="*/ 827302 h 2018589"/>
              <a:gd name="connsiteX124" fmla="*/ 785871 w 1329191"/>
              <a:gd name="connsiteY124" fmla="*/ 730624 h 2018589"/>
              <a:gd name="connsiteX125" fmla="*/ 803016 w 1329191"/>
              <a:gd name="connsiteY125" fmla="*/ 665854 h 2018589"/>
              <a:gd name="connsiteX126" fmla="*/ 832544 w 1329191"/>
              <a:gd name="connsiteY126" fmla="*/ 645375 h 2018589"/>
              <a:gd name="connsiteX127" fmla="*/ 1023044 w 1329191"/>
              <a:gd name="connsiteY127" fmla="*/ 546315 h 2018589"/>
              <a:gd name="connsiteX128" fmla="*/ 1033997 w 1329191"/>
              <a:gd name="connsiteY128" fmla="*/ 545839 h 2018589"/>
              <a:gd name="connsiteX129" fmla="*/ 1030664 w 1329191"/>
              <a:gd name="connsiteY129" fmla="*/ 556792 h 2018589"/>
              <a:gd name="connsiteX130" fmla="*/ 902552 w 1329191"/>
              <a:gd name="connsiteY130" fmla="*/ 718241 h 2018589"/>
              <a:gd name="connsiteX131" fmla="*/ 907315 w 1329191"/>
              <a:gd name="connsiteY131" fmla="*/ 731100 h 2018589"/>
              <a:gd name="connsiteX132" fmla="*/ 907315 w 1329191"/>
              <a:gd name="connsiteY132" fmla="*/ 731100 h 2018589"/>
              <a:gd name="connsiteX133" fmla="*/ 983039 w 1329191"/>
              <a:gd name="connsiteY133" fmla="*/ 686809 h 2018589"/>
              <a:gd name="connsiteX134" fmla="*/ 1016852 w 1329191"/>
              <a:gd name="connsiteY134" fmla="*/ 666330 h 2018589"/>
              <a:gd name="connsiteX135" fmla="*/ 1022567 w 1329191"/>
              <a:gd name="connsiteY135" fmla="*/ 664425 h 2018589"/>
              <a:gd name="connsiteX136" fmla="*/ 1016852 w 1329191"/>
              <a:gd name="connsiteY136" fmla="*/ 666330 h 2018589"/>
              <a:gd name="connsiteX137" fmla="*/ 1051143 w 1329191"/>
              <a:gd name="connsiteY137" fmla="*/ 645851 h 2018589"/>
              <a:gd name="connsiteX138" fmla="*/ 1143535 w 1329191"/>
              <a:gd name="connsiteY138" fmla="*/ 589177 h 2018589"/>
              <a:gd name="connsiteX139" fmla="*/ 1158299 w 1329191"/>
              <a:gd name="connsiteY139" fmla="*/ 580129 h 2018589"/>
              <a:gd name="connsiteX140" fmla="*/ 1186397 w 1329191"/>
              <a:gd name="connsiteY140" fmla="*/ 590130 h 2018589"/>
              <a:gd name="connsiteX141" fmla="*/ 1197827 w 1329191"/>
              <a:gd name="connsiteY141" fmla="*/ 727766 h 2018589"/>
              <a:gd name="connsiteX142" fmla="*/ 1188779 w 1329191"/>
              <a:gd name="connsiteY142" fmla="*/ 768247 h 2018589"/>
              <a:gd name="connsiteX143" fmla="*/ 1188779 w 1329191"/>
              <a:gd name="connsiteY143" fmla="*/ 768247 h 2018589"/>
              <a:gd name="connsiteX144" fmla="*/ 1176872 w 1329191"/>
              <a:gd name="connsiteY144" fmla="*/ 850162 h 2018589"/>
              <a:gd name="connsiteX145" fmla="*/ 1163537 w 1329191"/>
              <a:gd name="connsiteY145" fmla="*/ 858735 h 2018589"/>
              <a:gd name="connsiteX146" fmla="*/ 1074479 w 1329191"/>
              <a:gd name="connsiteY146" fmla="*/ 858735 h 2018589"/>
              <a:gd name="connsiteX147" fmla="*/ 960655 w 1329191"/>
              <a:gd name="connsiteY147" fmla="*/ 859211 h 2018589"/>
              <a:gd name="connsiteX148" fmla="*/ 1281171 w 1329191"/>
              <a:gd name="connsiteY148" fmla="*/ 1123054 h 2018589"/>
              <a:gd name="connsiteX149" fmla="*/ 1278314 w 1329191"/>
              <a:gd name="connsiteY149" fmla="*/ 1141151 h 2018589"/>
              <a:gd name="connsiteX150" fmla="*/ 1278314 w 1329191"/>
              <a:gd name="connsiteY150" fmla="*/ 1141151 h 2018589"/>
              <a:gd name="connsiteX151" fmla="*/ 1277837 w 1329191"/>
              <a:gd name="connsiteY151" fmla="*/ 1151153 h 2018589"/>
              <a:gd name="connsiteX152" fmla="*/ 1230212 w 1329191"/>
              <a:gd name="connsiteY152" fmla="*/ 1181633 h 2018589"/>
              <a:gd name="connsiteX153" fmla="*/ 1142106 w 1329191"/>
              <a:gd name="connsiteY153" fmla="*/ 1157820 h 2018589"/>
              <a:gd name="connsiteX154" fmla="*/ 1082099 w 1329191"/>
              <a:gd name="connsiteY154" fmla="*/ 1147342 h 2018589"/>
              <a:gd name="connsiteX155" fmla="*/ 1067811 w 1329191"/>
              <a:gd name="connsiteY155" fmla="*/ 1150676 h 2018589"/>
              <a:gd name="connsiteX156" fmla="*/ 1084480 w 1329191"/>
              <a:gd name="connsiteY156" fmla="*/ 1163535 h 2018589"/>
              <a:gd name="connsiteX157" fmla="*/ 1084480 w 1329191"/>
              <a:gd name="connsiteY157" fmla="*/ 1163535 h 2018589"/>
              <a:gd name="connsiteX158" fmla="*/ 1156870 w 1329191"/>
              <a:gd name="connsiteY158" fmla="*/ 1190205 h 2018589"/>
              <a:gd name="connsiteX159" fmla="*/ 1156870 w 1329191"/>
              <a:gd name="connsiteY159" fmla="*/ 1190205 h 2018589"/>
              <a:gd name="connsiteX160" fmla="*/ 1176872 w 1329191"/>
              <a:gd name="connsiteY160" fmla="*/ 1197349 h 2018589"/>
              <a:gd name="connsiteX161" fmla="*/ 1176872 w 1329191"/>
              <a:gd name="connsiteY161" fmla="*/ 1197349 h 2018589"/>
              <a:gd name="connsiteX162" fmla="*/ 1250215 w 1329191"/>
              <a:gd name="connsiteY162" fmla="*/ 1223543 h 2018589"/>
              <a:gd name="connsiteX163" fmla="*/ 1255930 w 1329191"/>
              <a:gd name="connsiteY163" fmla="*/ 1237354 h 2018589"/>
              <a:gd name="connsiteX164" fmla="*/ 1232594 w 1329191"/>
              <a:gd name="connsiteY164" fmla="*/ 1279740 h 2018589"/>
              <a:gd name="connsiteX165" fmla="*/ 1232594 w 1329191"/>
              <a:gd name="connsiteY165" fmla="*/ 1279740 h 2018589"/>
              <a:gd name="connsiteX166" fmla="*/ 1221640 w 1329191"/>
              <a:gd name="connsiteY166" fmla="*/ 1300219 h 2018589"/>
              <a:gd name="connsiteX167" fmla="*/ 1221640 w 1329191"/>
              <a:gd name="connsiteY167" fmla="*/ 1300219 h 2018589"/>
              <a:gd name="connsiteX168" fmla="*/ 1178777 w 1329191"/>
              <a:gd name="connsiteY168" fmla="*/ 1381181 h 2018589"/>
              <a:gd name="connsiteX169" fmla="*/ 1124485 w 1329191"/>
              <a:gd name="connsiteY169" fmla="*/ 1392611 h 2018589"/>
              <a:gd name="connsiteX170" fmla="*/ 1024472 w 1329191"/>
              <a:gd name="connsiteY170" fmla="*/ 1327841 h 2018589"/>
              <a:gd name="connsiteX171" fmla="*/ 1024472 w 1329191"/>
              <a:gd name="connsiteY171" fmla="*/ 1327841 h 2018589"/>
              <a:gd name="connsiteX172" fmla="*/ 915411 w 1329191"/>
              <a:gd name="connsiteY172" fmla="*/ 1256404 h 2018589"/>
              <a:gd name="connsiteX173" fmla="*/ 899219 w 1329191"/>
              <a:gd name="connsiteY173" fmla="*/ 1224971 h 2018589"/>
              <a:gd name="connsiteX174" fmla="*/ 906362 w 1329191"/>
              <a:gd name="connsiteY174" fmla="*/ 1219733 h 2018589"/>
              <a:gd name="connsiteX175" fmla="*/ 949701 w 1329191"/>
              <a:gd name="connsiteY175" fmla="*/ 1222590 h 2018589"/>
              <a:gd name="connsiteX176" fmla="*/ 971609 w 1329191"/>
              <a:gd name="connsiteY176" fmla="*/ 1202588 h 2018589"/>
              <a:gd name="connsiteX177" fmla="*/ 974466 w 1329191"/>
              <a:gd name="connsiteY177" fmla="*/ 1186871 h 2018589"/>
              <a:gd name="connsiteX178" fmla="*/ 974466 w 1329191"/>
              <a:gd name="connsiteY178" fmla="*/ 1186871 h 2018589"/>
              <a:gd name="connsiteX179" fmla="*/ 975419 w 1329191"/>
              <a:gd name="connsiteY179" fmla="*/ 1173060 h 2018589"/>
              <a:gd name="connsiteX180" fmla="*/ 976847 w 1329191"/>
              <a:gd name="connsiteY180" fmla="*/ 1164964 h 2018589"/>
              <a:gd name="connsiteX181" fmla="*/ 976847 w 1329191"/>
              <a:gd name="connsiteY181" fmla="*/ 1164964 h 2018589"/>
              <a:gd name="connsiteX182" fmla="*/ 980181 w 1329191"/>
              <a:gd name="connsiteY182" fmla="*/ 1133531 h 2018589"/>
              <a:gd name="connsiteX183" fmla="*/ 980181 w 1329191"/>
              <a:gd name="connsiteY183" fmla="*/ 1133531 h 2018589"/>
              <a:gd name="connsiteX184" fmla="*/ 1000184 w 1329191"/>
              <a:gd name="connsiteY184" fmla="*/ 955890 h 2018589"/>
              <a:gd name="connsiteX185" fmla="*/ 1003517 w 1329191"/>
              <a:gd name="connsiteY185" fmla="*/ 937792 h 2018589"/>
              <a:gd name="connsiteX186" fmla="*/ 1034474 w 1329191"/>
              <a:gd name="connsiteY186" fmla="*/ 912075 h 2018589"/>
              <a:gd name="connsiteX187" fmla="*/ 1197827 w 1329191"/>
              <a:gd name="connsiteY187" fmla="*/ 902550 h 2018589"/>
              <a:gd name="connsiteX188" fmla="*/ 1230689 w 1329191"/>
              <a:gd name="connsiteY188" fmla="*/ 907789 h 2018589"/>
              <a:gd name="connsiteX189" fmla="*/ 1256883 w 1329191"/>
              <a:gd name="connsiteY189" fmla="*/ 938745 h 2018589"/>
              <a:gd name="connsiteX190" fmla="*/ 1277837 w 1329191"/>
              <a:gd name="connsiteY190" fmla="*/ 1045901 h 2018589"/>
              <a:gd name="connsiteX191" fmla="*/ 1266408 w 1329191"/>
              <a:gd name="connsiteY191" fmla="*/ 1059236 h 2018589"/>
              <a:gd name="connsiteX192" fmla="*/ 1195446 w 1329191"/>
              <a:gd name="connsiteY192" fmla="*/ 1058760 h 2018589"/>
              <a:gd name="connsiteX193" fmla="*/ 1195446 w 1329191"/>
              <a:gd name="connsiteY193" fmla="*/ 1058760 h 2018589"/>
              <a:gd name="connsiteX194" fmla="*/ 1175920 w 1329191"/>
              <a:gd name="connsiteY194" fmla="*/ 1058760 h 2018589"/>
              <a:gd name="connsiteX195" fmla="*/ 1175920 w 1329191"/>
              <a:gd name="connsiteY195" fmla="*/ 1058760 h 2018589"/>
              <a:gd name="connsiteX196" fmla="*/ 1088290 w 1329191"/>
              <a:gd name="connsiteY196" fmla="*/ 1059236 h 2018589"/>
              <a:gd name="connsiteX197" fmla="*/ 1075431 w 1329191"/>
              <a:gd name="connsiteY197" fmla="*/ 1066380 h 2018589"/>
              <a:gd name="connsiteX198" fmla="*/ 1086861 w 1329191"/>
              <a:gd name="connsiteY198" fmla="*/ 1074476 h 2018589"/>
              <a:gd name="connsiteX199" fmla="*/ 1117341 w 1329191"/>
              <a:gd name="connsiteY199" fmla="*/ 1077810 h 2018589"/>
              <a:gd name="connsiteX200" fmla="*/ 1121151 w 1329191"/>
              <a:gd name="connsiteY200" fmla="*/ 1078763 h 2018589"/>
              <a:gd name="connsiteX201" fmla="*/ 1193065 w 1329191"/>
              <a:gd name="connsiteY201" fmla="*/ 1084001 h 2018589"/>
              <a:gd name="connsiteX202" fmla="*/ 1248786 w 1329191"/>
              <a:gd name="connsiteY202" fmla="*/ 1086383 h 2018589"/>
              <a:gd name="connsiteX203" fmla="*/ 1281171 w 1329191"/>
              <a:gd name="connsiteY203" fmla="*/ 1123054 h 2018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Lst>
            <a:rect l="l" t="t" r="r" b="b"/>
            <a:pathLst>
              <a:path w="1329191" h="2018589">
                <a:moveTo>
                  <a:pt x="1320224" y="970177"/>
                </a:moveTo>
                <a:cubicBezTo>
                  <a:pt x="1317366" y="964462"/>
                  <a:pt x="1313556" y="961129"/>
                  <a:pt x="1311175" y="956842"/>
                </a:cubicBezTo>
                <a:cubicBezTo>
                  <a:pt x="1300697" y="935411"/>
                  <a:pt x="1301650" y="910646"/>
                  <a:pt x="1293554" y="888262"/>
                </a:cubicBezTo>
                <a:cubicBezTo>
                  <a:pt x="1284981" y="864450"/>
                  <a:pt x="1271170" y="843019"/>
                  <a:pt x="1259740" y="820159"/>
                </a:cubicBezTo>
                <a:cubicBezTo>
                  <a:pt x="1254978" y="809681"/>
                  <a:pt x="1251644" y="799204"/>
                  <a:pt x="1253072" y="787774"/>
                </a:cubicBezTo>
                <a:cubicBezTo>
                  <a:pt x="1249739" y="763961"/>
                  <a:pt x="1249739" y="739672"/>
                  <a:pt x="1251644" y="715384"/>
                </a:cubicBezTo>
                <a:cubicBezTo>
                  <a:pt x="1253072" y="696334"/>
                  <a:pt x="1260216" y="679189"/>
                  <a:pt x="1257835" y="659662"/>
                </a:cubicBezTo>
                <a:cubicBezTo>
                  <a:pt x="1255930" y="643470"/>
                  <a:pt x="1248310" y="628706"/>
                  <a:pt x="1246405" y="612990"/>
                </a:cubicBezTo>
                <a:cubicBezTo>
                  <a:pt x="1244024" y="596797"/>
                  <a:pt x="1245453" y="580129"/>
                  <a:pt x="1243547" y="563936"/>
                </a:cubicBezTo>
                <a:cubicBezTo>
                  <a:pt x="1238785" y="517264"/>
                  <a:pt x="1249262" y="471544"/>
                  <a:pt x="1259264" y="424871"/>
                </a:cubicBezTo>
                <a:cubicBezTo>
                  <a:pt x="1265455" y="395344"/>
                  <a:pt x="1247358" y="370579"/>
                  <a:pt x="1246881" y="342956"/>
                </a:cubicBezTo>
                <a:cubicBezTo>
                  <a:pt x="1246405" y="313429"/>
                  <a:pt x="1244500" y="284377"/>
                  <a:pt x="1242595" y="255326"/>
                </a:cubicBezTo>
                <a:cubicBezTo>
                  <a:pt x="1240690" y="224846"/>
                  <a:pt x="1201637" y="204367"/>
                  <a:pt x="1174968" y="191508"/>
                </a:cubicBezTo>
                <a:cubicBezTo>
                  <a:pt x="1163537" y="185793"/>
                  <a:pt x="1151631" y="181031"/>
                  <a:pt x="1139725" y="176268"/>
                </a:cubicBezTo>
                <a:cubicBezTo>
                  <a:pt x="1130676" y="172458"/>
                  <a:pt x="1122580" y="168172"/>
                  <a:pt x="1115436" y="161505"/>
                </a:cubicBezTo>
                <a:cubicBezTo>
                  <a:pt x="1102101" y="149122"/>
                  <a:pt x="1087814" y="137692"/>
                  <a:pt x="1073050" y="127215"/>
                </a:cubicBezTo>
                <a:cubicBezTo>
                  <a:pt x="1073526" y="118642"/>
                  <a:pt x="1064954" y="116737"/>
                  <a:pt x="1061620" y="111022"/>
                </a:cubicBezTo>
                <a:cubicBezTo>
                  <a:pt x="1045427" y="101973"/>
                  <a:pt x="1028283" y="93877"/>
                  <a:pt x="1009709" y="91020"/>
                </a:cubicBezTo>
                <a:cubicBezTo>
                  <a:pt x="973990" y="85305"/>
                  <a:pt x="934461" y="64826"/>
                  <a:pt x="898742" y="52920"/>
                </a:cubicBezTo>
                <a:cubicBezTo>
                  <a:pt x="878264" y="46252"/>
                  <a:pt x="856833" y="35775"/>
                  <a:pt x="835877" y="31965"/>
                </a:cubicBezTo>
                <a:cubicBezTo>
                  <a:pt x="816351" y="28155"/>
                  <a:pt x="794920" y="29107"/>
                  <a:pt x="774917" y="26726"/>
                </a:cubicBezTo>
                <a:cubicBezTo>
                  <a:pt x="750152" y="23392"/>
                  <a:pt x="725864" y="13867"/>
                  <a:pt x="700622" y="17677"/>
                </a:cubicBezTo>
                <a:cubicBezTo>
                  <a:pt x="665856" y="10533"/>
                  <a:pt x="632519" y="-897"/>
                  <a:pt x="595847" y="56"/>
                </a:cubicBezTo>
                <a:cubicBezTo>
                  <a:pt x="564415" y="1008"/>
                  <a:pt x="532982" y="2913"/>
                  <a:pt x="502502" y="11010"/>
                </a:cubicBezTo>
                <a:cubicBezTo>
                  <a:pt x="429160" y="30536"/>
                  <a:pt x="354389" y="34346"/>
                  <a:pt x="292476" y="83876"/>
                </a:cubicBezTo>
                <a:cubicBezTo>
                  <a:pt x="260567" y="109117"/>
                  <a:pt x="222943" y="129120"/>
                  <a:pt x="194368" y="158171"/>
                </a:cubicBezTo>
                <a:cubicBezTo>
                  <a:pt x="172461" y="180555"/>
                  <a:pt x="151506" y="203891"/>
                  <a:pt x="131980" y="228180"/>
                </a:cubicBezTo>
                <a:cubicBezTo>
                  <a:pt x="114359" y="250087"/>
                  <a:pt x="92927" y="267232"/>
                  <a:pt x="79116" y="292474"/>
                </a:cubicBezTo>
                <a:cubicBezTo>
                  <a:pt x="63876" y="320096"/>
                  <a:pt x="47207" y="350576"/>
                  <a:pt x="36730" y="380580"/>
                </a:cubicBezTo>
                <a:cubicBezTo>
                  <a:pt x="15299" y="443921"/>
                  <a:pt x="1011" y="510120"/>
                  <a:pt x="58" y="577271"/>
                </a:cubicBezTo>
                <a:cubicBezTo>
                  <a:pt x="-418" y="612037"/>
                  <a:pt x="1963" y="646327"/>
                  <a:pt x="9107" y="680617"/>
                </a:cubicBezTo>
                <a:cubicBezTo>
                  <a:pt x="20061" y="731576"/>
                  <a:pt x="40063" y="780630"/>
                  <a:pt x="65781" y="825874"/>
                </a:cubicBezTo>
                <a:cubicBezTo>
                  <a:pt x="78640" y="848734"/>
                  <a:pt x="92927" y="870641"/>
                  <a:pt x="108643" y="892072"/>
                </a:cubicBezTo>
                <a:cubicBezTo>
                  <a:pt x="115787" y="902074"/>
                  <a:pt x="123884" y="911599"/>
                  <a:pt x="131504" y="921600"/>
                </a:cubicBezTo>
                <a:cubicBezTo>
                  <a:pt x="155316" y="951604"/>
                  <a:pt x="174842" y="978750"/>
                  <a:pt x="182938" y="1016374"/>
                </a:cubicBezTo>
                <a:cubicBezTo>
                  <a:pt x="192940" y="1061617"/>
                  <a:pt x="202465" y="1106861"/>
                  <a:pt x="207227" y="1153058"/>
                </a:cubicBezTo>
                <a:cubicBezTo>
                  <a:pt x="212942" y="1209255"/>
                  <a:pt x="214371" y="1267358"/>
                  <a:pt x="199131" y="1322603"/>
                </a:cubicBezTo>
                <a:cubicBezTo>
                  <a:pt x="191987" y="1349273"/>
                  <a:pt x="180557" y="1374990"/>
                  <a:pt x="164841" y="1397850"/>
                </a:cubicBezTo>
                <a:cubicBezTo>
                  <a:pt x="156268" y="1410233"/>
                  <a:pt x="146267" y="1421186"/>
                  <a:pt x="135790" y="1431664"/>
                </a:cubicBezTo>
                <a:cubicBezTo>
                  <a:pt x="126741" y="1440236"/>
                  <a:pt x="112930" y="1448809"/>
                  <a:pt x="131504" y="1453571"/>
                </a:cubicBezTo>
                <a:cubicBezTo>
                  <a:pt x="146743" y="1457381"/>
                  <a:pt x="162936" y="1458810"/>
                  <a:pt x="177700" y="1465001"/>
                </a:cubicBezTo>
                <a:cubicBezTo>
                  <a:pt x="191511" y="1476431"/>
                  <a:pt x="193892" y="1476431"/>
                  <a:pt x="209132" y="1465954"/>
                </a:cubicBezTo>
                <a:cubicBezTo>
                  <a:pt x="210561" y="1465001"/>
                  <a:pt x="212942" y="1464049"/>
                  <a:pt x="213895" y="1462620"/>
                </a:cubicBezTo>
                <a:cubicBezTo>
                  <a:pt x="240565" y="1418805"/>
                  <a:pt x="263425" y="1380229"/>
                  <a:pt x="278189" y="1330699"/>
                </a:cubicBezTo>
                <a:cubicBezTo>
                  <a:pt x="287714" y="1299266"/>
                  <a:pt x="295810" y="1266881"/>
                  <a:pt x="301049" y="1234020"/>
                </a:cubicBezTo>
                <a:cubicBezTo>
                  <a:pt x="305811" y="1206874"/>
                  <a:pt x="301525" y="1174489"/>
                  <a:pt x="324385" y="1156391"/>
                </a:cubicBezTo>
                <a:cubicBezTo>
                  <a:pt x="354865" y="1132103"/>
                  <a:pt x="361056" y="1088764"/>
                  <a:pt x="368200" y="1052569"/>
                </a:cubicBezTo>
                <a:cubicBezTo>
                  <a:pt x="374391" y="1022565"/>
                  <a:pt x="363914" y="993990"/>
                  <a:pt x="360104" y="962081"/>
                </a:cubicBezTo>
                <a:cubicBezTo>
                  <a:pt x="353436" y="901121"/>
                  <a:pt x="349150" y="830160"/>
                  <a:pt x="362961" y="770152"/>
                </a:cubicBezTo>
                <a:cubicBezTo>
                  <a:pt x="365342" y="759199"/>
                  <a:pt x="368200" y="748245"/>
                  <a:pt x="373439" y="738720"/>
                </a:cubicBezTo>
                <a:cubicBezTo>
                  <a:pt x="383916" y="721099"/>
                  <a:pt x="414396" y="707764"/>
                  <a:pt x="432494" y="699191"/>
                </a:cubicBezTo>
                <a:cubicBezTo>
                  <a:pt x="455830" y="688237"/>
                  <a:pt x="481071" y="682046"/>
                  <a:pt x="506312" y="681570"/>
                </a:cubicBezTo>
                <a:cubicBezTo>
                  <a:pt x="558700" y="680141"/>
                  <a:pt x="609182" y="702525"/>
                  <a:pt x="643949" y="742054"/>
                </a:cubicBezTo>
                <a:cubicBezTo>
                  <a:pt x="686335" y="790155"/>
                  <a:pt x="709671" y="848257"/>
                  <a:pt x="729674" y="908265"/>
                </a:cubicBezTo>
                <a:cubicBezTo>
                  <a:pt x="732055" y="915409"/>
                  <a:pt x="729674" y="918266"/>
                  <a:pt x="722530" y="918742"/>
                </a:cubicBezTo>
                <a:cubicBezTo>
                  <a:pt x="690145" y="920647"/>
                  <a:pt x="657284" y="921124"/>
                  <a:pt x="624899" y="921600"/>
                </a:cubicBezTo>
                <a:cubicBezTo>
                  <a:pt x="609659" y="922076"/>
                  <a:pt x="556319" y="915885"/>
                  <a:pt x="545841" y="932554"/>
                </a:cubicBezTo>
                <a:cubicBezTo>
                  <a:pt x="535840" y="948270"/>
                  <a:pt x="566320" y="946841"/>
                  <a:pt x="575369" y="946841"/>
                </a:cubicBezTo>
                <a:cubicBezTo>
                  <a:pt x="695860" y="946365"/>
                  <a:pt x="816351" y="946841"/>
                  <a:pt x="936842" y="946841"/>
                </a:cubicBezTo>
                <a:cubicBezTo>
                  <a:pt x="943986" y="946841"/>
                  <a:pt x="951606" y="945412"/>
                  <a:pt x="958750" y="949222"/>
                </a:cubicBezTo>
                <a:cubicBezTo>
                  <a:pt x="943986" y="957795"/>
                  <a:pt x="945415" y="1000657"/>
                  <a:pt x="943510" y="1015421"/>
                </a:cubicBezTo>
                <a:cubicBezTo>
                  <a:pt x="936366" y="1064475"/>
                  <a:pt x="934937" y="1108766"/>
                  <a:pt x="930175" y="1156867"/>
                </a:cubicBezTo>
                <a:cubicBezTo>
                  <a:pt x="929222" y="1167345"/>
                  <a:pt x="923508" y="1170679"/>
                  <a:pt x="913983" y="1170679"/>
                </a:cubicBezTo>
                <a:cubicBezTo>
                  <a:pt x="900171" y="1170679"/>
                  <a:pt x="883979" y="1170203"/>
                  <a:pt x="869691" y="1173536"/>
                </a:cubicBezTo>
                <a:cubicBezTo>
                  <a:pt x="854927" y="1176870"/>
                  <a:pt x="838735" y="1191158"/>
                  <a:pt x="823971" y="1188776"/>
                </a:cubicBezTo>
                <a:cubicBezTo>
                  <a:pt x="776346" y="1180680"/>
                  <a:pt x="728721" y="1172108"/>
                  <a:pt x="680620" y="1164011"/>
                </a:cubicBezTo>
                <a:cubicBezTo>
                  <a:pt x="657284" y="1160201"/>
                  <a:pt x="633947" y="1155915"/>
                  <a:pt x="610611" y="1152105"/>
                </a:cubicBezTo>
                <a:cubicBezTo>
                  <a:pt x="600134" y="1150200"/>
                  <a:pt x="560129" y="1133055"/>
                  <a:pt x="552032" y="1140675"/>
                </a:cubicBezTo>
                <a:cubicBezTo>
                  <a:pt x="535364" y="1155915"/>
                  <a:pt x="625375" y="1180204"/>
                  <a:pt x="633947" y="1182109"/>
                </a:cubicBezTo>
                <a:cubicBezTo>
                  <a:pt x="697289" y="1197349"/>
                  <a:pt x="756344" y="1221161"/>
                  <a:pt x="818256" y="1240211"/>
                </a:cubicBezTo>
                <a:cubicBezTo>
                  <a:pt x="826352" y="1242593"/>
                  <a:pt x="833020" y="1246879"/>
                  <a:pt x="839211" y="1253070"/>
                </a:cubicBezTo>
                <a:cubicBezTo>
                  <a:pt x="853499" y="1257833"/>
                  <a:pt x="865881" y="1276406"/>
                  <a:pt x="876359" y="1286408"/>
                </a:cubicBezTo>
                <a:cubicBezTo>
                  <a:pt x="912077" y="1321174"/>
                  <a:pt x="947796" y="1346891"/>
                  <a:pt x="988754" y="1374990"/>
                </a:cubicBezTo>
                <a:cubicBezTo>
                  <a:pt x="949225" y="1379753"/>
                  <a:pt x="909696" y="1378324"/>
                  <a:pt x="870644" y="1376895"/>
                </a:cubicBezTo>
                <a:cubicBezTo>
                  <a:pt x="838735" y="1375466"/>
                  <a:pt x="804921" y="1375466"/>
                  <a:pt x="781585" y="1400708"/>
                </a:cubicBezTo>
                <a:cubicBezTo>
                  <a:pt x="761106" y="1423091"/>
                  <a:pt x="760154" y="1453571"/>
                  <a:pt x="753486" y="1481194"/>
                </a:cubicBezTo>
                <a:cubicBezTo>
                  <a:pt x="744914" y="1515960"/>
                  <a:pt x="736341" y="1550250"/>
                  <a:pt x="731102" y="1585969"/>
                </a:cubicBezTo>
                <a:cubicBezTo>
                  <a:pt x="725864" y="1626450"/>
                  <a:pt x="723482" y="1666931"/>
                  <a:pt x="724911" y="1707889"/>
                </a:cubicBezTo>
                <a:cubicBezTo>
                  <a:pt x="728245" y="1801710"/>
                  <a:pt x="769679" y="1884101"/>
                  <a:pt x="819209" y="1961730"/>
                </a:cubicBezTo>
                <a:cubicBezTo>
                  <a:pt x="829210" y="1977447"/>
                  <a:pt x="839687" y="1992686"/>
                  <a:pt x="850165" y="2007927"/>
                </a:cubicBezTo>
                <a:cubicBezTo>
                  <a:pt x="857785" y="2018880"/>
                  <a:pt x="863976" y="2026024"/>
                  <a:pt x="867786" y="2005545"/>
                </a:cubicBezTo>
                <a:cubicBezTo>
                  <a:pt x="876359" y="1961254"/>
                  <a:pt x="849212" y="1906485"/>
                  <a:pt x="837306" y="1863623"/>
                </a:cubicBezTo>
                <a:cubicBezTo>
                  <a:pt x="825876" y="1822189"/>
                  <a:pt x="813970" y="1780755"/>
                  <a:pt x="802540" y="1739321"/>
                </a:cubicBezTo>
                <a:cubicBezTo>
                  <a:pt x="792539" y="1703603"/>
                  <a:pt x="799682" y="1662645"/>
                  <a:pt x="805397" y="1626450"/>
                </a:cubicBezTo>
                <a:cubicBezTo>
                  <a:pt x="809684" y="1600256"/>
                  <a:pt x="814922" y="1574063"/>
                  <a:pt x="820161" y="1547869"/>
                </a:cubicBezTo>
                <a:cubicBezTo>
                  <a:pt x="822542" y="1535010"/>
                  <a:pt x="823971" y="1521675"/>
                  <a:pt x="827305" y="1509293"/>
                </a:cubicBezTo>
                <a:cubicBezTo>
                  <a:pt x="829686" y="1501196"/>
                  <a:pt x="834925" y="1494053"/>
                  <a:pt x="836354" y="1485956"/>
                </a:cubicBezTo>
                <a:cubicBezTo>
                  <a:pt x="839211" y="1472621"/>
                  <a:pt x="847784" y="1465478"/>
                  <a:pt x="860166" y="1463096"/>
                </a:cubicBezTo>
                <a:cubicBezTo>
                  <a:pt x="906362" y="1454524"/>
                  <a:pt x="953035" y="1450238"/>
                  <a:pt x="1000184" y="1449761"/>
                </a:cubicBezTo>
                <a:cubicBezTo>
                  <a:pt x="1042570" y="1449285"/>
                  <a:pt x="1091147" y="1446428"/>
                  <a:pt x="1131152" y="1462144"/>
                </a:cubicBezTo>
                <a:cubicBezTo>
                  <a:pt x="1156394" y="1472145"/>
                  <a:pt x="1174015" y="1470240"/>
                  <a:pt x="1189255" y="1442141"/>
                </a:cubicBezTo>
                <a:cubicBezTo>
                  <a:pt x="1196875" y="1430235"/>
                  <a:pt x="1203066" y="1417376"/>
                  <a:pt x="1208781" y="1404994"/>
                </a:cubicBezTo>
                <a:cubicBezTo>
                  <a:pt x="1238785" y="1342129"/>
                  <a:pt x="1279266" y="1282121"/>
                  <a:pt x="1301650" y="1216399"/>
                </a:cubicBezTo>
                <a:cubicBezTo>
                  <a:pt x="1323081" y="1152581"/>
                  <a:pt x="1335464" y="1083049"/>
                  <a:pt x="1325939" y="1015897"/>
                </a:cubicBezTo>
                <a:cubicBezTo>
                  <a:pt x="1324034" y="1002562"/>
                  <a:pt x="1322129" y="988275"/>
                  <a:pt x="1317843" y="975416"/>
                </a:cubicBezTo>
                <a:cubicBezTo>
                  <a:pt x="1321176" y="972559"/>
                  <a:pt x="1320700" y="971130"/>
                  <a:pt x="1320224" y="970177"/>
                </a:cubicBezTo>
                <a:close/>
                <a:moveTo>
                  <a:pt x="398680" y="447255"/>
                </a:moveTo>
                <a:cubicBezTo>
                  <a:pt x="411062" y="447255"/>
                  <a:pt x="423445" y="447255"/>
                  <a:pt x="435827" y="449160"/>
                </a:cubicBezTo>
                <a:cubicBezTo>
                  <a:pt x="403919" y="475354"/>
                  <a:pt x="370581" y="498214"/>
                  <a:pt x="330100" y="509167"/>
                </a:cubicBezTo>
                <a:cubicBezTo>
                  <a:pt x="305811" y="516787"/>
                  <a:pt x="281046" y="516311"/>
                  <a:pt x="254376" y="512025"/>
                </a:cubicBezTo>
                <a:cubicBezTo>
                  <a:pt x="290571" y="492022"/>
                  <a:pt x="292000" y="458685"/>
                  <a:pt x="290571" y="423442"/>
                </a:cubicBezTo>
                <a:cubicBezTo>
                  <a:pt x="281046" y="423442"/>
                  <a:pt x="273902" y="431062"/>
                  <a:pt x="266759" y="436777"/>
                </a:cubicBezTo>
                <a:cubicBezTo>
                  <a:pt x="245804" y="454399"/>
                  <a:pt x="225325" y="472496"/>
                  <a:pt x="204846" y="490594"/>
                </a:cubicBezTo>
                <a:cubicBezTo>
                  <a:pt x="192940" y="500595"/>
                  <a:pt x="181510" y="511549"/>
                  <a:pt x="166270" y="516787"/>
                </a:cubicBezTo>
                <a:cubicBezTo>
                  <a:pt x="229611" y="432491"/>
                  <a:pt x="301049" y="358672"/>
                  <a:pt x="399632" y="316762"/>
                </a:cubicBezTo>
                <a:cubicBezTo>
                  <a:pt x="400585" y="317715"/>
                  <a:pt x="401537" y="318667"/>
                  <a:pt x="402490" y="319620"/>
                </a:cubicBezTo>
                <a:cubicBezTo>
                  <a:pt x="392012" y="334384"/>
                  <a:pt x="382011" y="349147"/>
                  <a:pt x="371534" y="363911"/>
                </a:cubicBezTo>
                <a:cubicBezTo>
                  <a:pt x="369629" y="366292"/>
                  <a:pt x="366295" y="369150"/>
                  <a:pt x="368200" y="372484"/>
                </a:cubicBezTo>
                <a:cubicBezTo>
                  <a:pt x="370105" y="375817"/>
                  <a:pt x="374391" y="374389"/>
                  <a:pt x="377249" y="373912"/>
                </a:cubicBezTo>
                <a:cubicBezTo>
                  <a:pt x="399632" y="370102"/>
                  <a:pt x="422016" y="366292"/>
                  <a:pt x="444400" y="362482"/>
                </a:cubicBezTo>
                <a:cubicBezTo>
                  <a:pt x="448210" y="362006"/>
                  <a:pt x="452496" y="361530"/>
                  <a:pt x="457259" y="362006"/>
                </a:cubicBezTo>
                <a:cubicBezTo>
                  <a:pt x="432970" y="375817"/>
                  <a:pt x="414872" y="395344"/>
                  <a:pt x="397727" y="416775"/>
                </a:cubicBezTo>
                <a:cubicBezTo>
                  <a:pt x="397727" y="416775"/>
                  <a:pt x="397727" y="416775"/>
                  <a:pt x="397727" y="416775"/>
                </a:cubicBezTo>
                <a:cubicBezTo>
                  <a:pt x="394870" y="422014"/>
                  <a:pt x="392489" y="426776"/>
                  <a:pt x="389631" y="432015"/>
                </a:cubicBezTo>
                <a:cubicBezTo>
                  <a:pt x="382487" y="445826"/>
                  <a:pt x="383440" y="447255"/>
                  <a:pt x="398680" y="447255"/>
                </a:cubicBezTo>
                <a:close/>
                <a:moveTo>
                  <a:pt x="960655" y="859211"/>
                </a:moveTo>
                <a:cubicBezTo>
                  <a:pt x="955416" y="859211"/>
                  <a:pt x="949701" y="858735"/>
                  <a:pt x="944939" y="861116"/>
                </a:cubicBezTo>
                <a:cubicBezTo>
                  <a:pt x="949701" y="866355"/>
                  <a:pt x="951130" y="873022"/>
                  <a:pt x="952083" y="879214"/>
                </a:cubicBezTo>
                <a:cubicBezTo>
                  <a:pt x="954940" y="895882"/>
                  <a:pt x="948749" y="905407"/>
                  <a:pt x="931604" y="906360"/>
                </a:cubicBezTo>
                <a:cubicBezTo>
                  <a:pt x="879216" y="909694"/>
                  <a:pt x="826352" y="909217"/>
                  <a:pt x="773965" y="907789"/>
                </a:cubicBezTo>
                <a:cubicBezTo>
                  <a:pt x="764916" y="907789"/>
                  <a:pt x="765392" y="901597"/>
                  <a:pt x="765869" y="895882"/>
                </a:cubicBezTo>
                <a:cubicBezTo>
                  <a:pt x="768250" y="875880"/>
                  <a:pt x="771107" y="855877"/>
                  <a:pt x="773489" y="835399"/>
                </a:cubicBezTo>
                <a:cubicBezTo>
                  <a:pt x="773489" y="835399"/>
                  <a:pt x="773489" y="835399"/>
                  <a:pt x="773489" y="835399"/>
                </a:cubicBezTo>
                <a:cubicBezTo>
                  <a:pt x="773965" y="832541"/>
                  <a:pt x="774441" y="830160"/>
                  <a:pt x="774917" y="827302"/>
                </a:cubicBezTo>
                <a:cubicBezTo>
                  <a:pt x="775870" y="794917"/>
                  <a:pt x="781585" y="762532"/>
                  <a:pt x="785871" y="730624"/>
                </a:cubicBezTo>
                <a:cubicBezTo>
                  <a:pt x="789681" y="708716"/>
                  <a:pt x="786824" y="684904"/>
                  <a:pt x="803016" y="665854"/>
                </a:cubicBezTo>
                <a:cubicBezTo>
                  <a:pt x="810160" y="654900"/>
                  <a:pt x="821590" y="651090"/>
                  <a:pt x="832544" y="645375"/>
                </a:cubicBezTo>
                <a:cubicBezTo>
                  <a:pt x="894933" y="610609"/>
                  <a:pt x="959702" y="579176"/>
                  <a:pt x="1023044" y="546315"/>
                </a:cubicBezTo>
                <a:cubicBezTo>
                  <a:pt x="1026377" y="544410"/>
                  <a:pt x="1030664" y="541076"/>
                  <a:pt x="1033997" y="545839"/>
                </a:cubicBezTo>
                <a:cubicBezTo>
                  <a:pt x="1037331" y="550125"/>
                  <a:pt x="1033045" y="553459"/>
                  <a:pt x="1030664" y="556792"/>
                </a:cubicBezTo>
                <a:cubicBezTo>
                  <a:pt x="987801" y="610609"/>
                  <a:pt x="945415" y="664425"/>
                  <a:pt x="902552" y="718241"/>
                </a:cubicBezTo>
                <a:cubicBezTo>
                  <a:pt x="900647" y="723956"/>
                  <a:pt x="905410" y="726814"/>
                  <a:pt x="907315" y="731100"/>
                </a:cubicBezTo>
                <a:cubicBezTo>
                  <a:pt x="907315" y="731100"/>
                  <a:pt x="907315" y="731100"/>
                  <a:pt x="907315" y="731100"/>
                </a:cubicBezTo>
                <a:cubicBezTo>
                  <a:pt x="933985" y="718717"/>
                  <a:pt x="957797" y="701096"/>
                  <a:pt x="983039" y="686809"/>
                </a:cubicBezTo>
                <a:cubicBezTo>
                  <a:pt x="994469" y="680141"/>
                  <a:pt x="1005899" y="673474"/>
                  <a:pt x="1016852" y="666330"/>
                </a:cubicBezTo>
                <a:cubicBezTo>
                  <a:pt x="1018758" y="666330"/>
                  <a:pt x="1020662" y="665377"/>
                  <a:pt x="1022567" y="664425"/>
                </a:cubicBezTo>
                <a:cubicBezTo>
                  <a:pt x="1020662" y="664901"/>
                  <a:pt x="1018758" y="665377"/>
                  <a:pt x="1016852" y="666330"/>
                </a:cubicBezTo>
                <a:cubicBezTo>
                  <a:pt x="1028283" y="659662"/>
                  <a:pt x="1039712" y="652519"/>
                  <a:pt x="1051143" y="645851"/>
                </a:cubicBezTo>
                <a:cubicBezTo>
                  <a:pt x="1082099" y="626801"/>
                  <a:pt x="1112579" y="608227"/>
                  <a:pt x="1143535" y="589177"/>
                </a:cubicBezTo>
                <a:cubicBezTo>
                  <a:pt x="1148297" y="586320"/>
                  <a:pt x="1153060" y="582986"/>
                  <a:pt x="1158299" y="580129"/>
                </a:cubicBezTo>
                <a:cubicBezTo>
                  <a:pt x="1179254" y="567746"/>
                  <a:pt x="1176872" y="565841"/>
                  <a:pt x="1186397" y="590130"/>
                </a:cubicBezTo>
                <a:cubicBezTo>
                  <a:pt x="1204019" y="634897"/>
                  <a:pt x="1207829" y="680617"/>
                  <a:pt x="1197827" y="727766"/>
                </a:cubicBezTo>
                <a:cubicBezTo>
                  <a:pt x="1195922" y="741577"/>
                  <a:pt x="1193541" y="755389"/>
                  <a:pt x="1188779" y="768247"/>
                </a:cubicBezTo>
                <a:cubicBezTo>
                  <a:pt x="1188779" y="768247"/>
                  <a:pt x="1188779" y="768247"/>
                  <a:pt x="1188779" y="768247"/>
                </a:cubicBezTo>
                <a:cubicBezTo>
                  <a:pt x="1184493" y="795394"/>
                  <a:pt x="1177349" y="822540"/>
                  <a:pt x="1176872" y="850162"/>
                </a:cubicBezTo>
                <a:cubicBezTo>
                  <a:pt x="1176872" y="859211"/>
                  <a:pt x="1169729" y="858735"/>
                  <a:pt x="1163537" y="858735"/>
                </a:cubicBezTo>
                <a:cubicBezTo>
                  <a:pt x="1134010" y="858735"/>
                  <a:pt x="1104006" y="858735"/>
                  <a:pt x="1074479" y="858735"/>
                </a:cubicBezTo>
                <a:cubicBezTo>
                  <a:pt x="1036855" y="859211"/>
                  <a:pt x="998755" y="859211"/>
                  <a:pt x="960655" y="859211"/>
                </a:cubicBezTo>
                <a:close/>
                <a:moveTo>
                  <a:pt x="1281171" y="1123054"/>
                </a:moveTo>
                <a:cubicBezTo>
                  <a:pt x="1280695" y="1129245"/>
                  <a:pt x="1279266" y="1135436"/>
                  <a:pt x="1278314" y="1141151"/>
                </a:cubicBezTo>
                <a:cubicBezTo>
                  <a:pt x="1278314" y="1141151"/>
                  <a:pt x="1278314" y="1141151"/>
                  <a:pt x="1278314" y="1141151"/>
                </a:cubicBezTo>
                <a:cubicBezTo>
                  <a:pt x="1278314" y="1144485"/>
                  <a:pt x="1278314" y="1147819"/>
                  <a:pt x="1277837" y="1151153"/>
                </a:cubicBezTo>
                <a:cubicBezTo>
                  <a:pt x="1273075" y="1180680"/>
                  <a:pt x="1257835" y="1191634"/>
                  <a:pt x="1230212" y="1181633"/>
                </a:cubicBezTo>
                <a:cubicBezTo>
                  <a:pt x="1201161" y="1171155"/>
                  <a:pt x="1171158" y="1165916"/>
                  <a:pt x="1142106" y="1157820"/>
                </a:cubicBezTo>
                <a:cubicBezTo>
                  <a:pt x="1122104" y="1154486"/>
                  <a:pt x="1102101" y="1150676"/>
                  <a:pt x="1082099" y="1147342"/>
                </a:cubicBezTo>
                <a:cubicBezTo>
                  <a:pt x="1076860" y="1146390"/>
                  <a:pt x="1071621" y="1145438"/>
                  <a:pt x="1067811" y="1150676"/>
                </a:cubicBezTo>
                <a:cubicBezTo>
                  <a:pt x="1068764" y="1161154"/>
                  <a:pt x="1078765" y="1159249"/>
                  <a:pt x="1084480" y="1163535"/>
                </a:cubicBezTo>
                <a:lnTo>
                  <a:pt x="1084480" y="1163535"/>
                </a:lnTo>
                <a:cubicBezTo>
                  <a:pt x="1108769" y="1172108"/>
                  <a:pt x="1133058" y="1180204"/>
                  <a:pt x="1156870" y="1190205"/>
                </a:cubicBezTo>
                <a:lnTo>
                  <a:pt x="1156870" y="1190205"/>
                </a:lnTo>
                <a:cubicBezTo>
                  <a:pt x="1164014" y="1191634"/>
                  <a:pt x="1170681" y="1194015"/>
                  <a:pt x="1176872" y="1197349"/>
                </a:cubicBezTo>
                <a:lnTo>
                  <a:pt x="1176872" y="1197349"/>
                </a:lnTo>
                <a:cubicBezTo>
                  <a:pt x="1201161" y="1205921"/>
                  <a:pt x="1225926" y="1214970"/>
                  <a:pt x="1250215" y="1223543"/>
                </a:cubicBezTo>
                <a:cubicBezTo>
                  <a:pt x="1257835" y="1226400"/>
                  <a:pt x="1259740" y="1229734"/>
                  <a:pt x="1255930" y="1237354"/>
                </a:cubicBezTo>
                <a:cubicBezTo>
                  <a:pt x="1247834" y="1251165"/>
                  <a:pt x="1240214" y="1265453"/>
                  <a:pt x="1232594" y="1279740"/>
                </a:cubicBezTo>
                <a:cubicBezTo>
                  <a:pt x="1232594" y="1279740"/>
                  <a:pt x="1232594" y="1279740"/>
                  <a:pt x="1232594" y="1279740"/>
                </a:cubicBezTo>
                <a:cubicBezTo>
                  <a:pt x="1229736" y="1286884"/>
                  <a:pt x="1226403" y="1294028"/>
                  <a:pt x="1221640" y="1300219"/>
                </a:cubicBezTo>
                <a:cubicBezTo>
                  <a:pt x="1221640" y="1300219"/>
                  <a:pt x="1221640" y="1300219"/>
                  <a:pt x="1221640" y="1300219"/>
                </a:cubicBezTo>
                <a:cubicBezTo>
                  <a:pt x="1209258" y="1328318"/>
                  <a:pt x="1194018" y="1354988"/>
                  <a:pt x="1178777" y="1381181"/>
                </a:cubicBezTo>
                <a:cubicBezTo>
                  <a:pt x="1166395" y="1402613"/>
                  <a:pt x="1146869" y="1406899"/>
                  <a:pt x="1124485" y="1392611"/>
                </a:cubicBezTo>
                <a:cubicBezTo>
                  <a:pt x="1090671" y="1371656"/>
                  <a:pt x="1057810" y="1349273"/>
                  <a:pt x="1024472" y="1327841"/>
                </a:cubicBezTo>
                <a:cubicBezTo>
                  <a:pt x="1024472" y="1327841"/>
                  <a:pt x="1024472" y="1327841"/>
                  <a:pt x="1024472" y="1327841"/>
                </a:cubicBezTo>
                <a:cubicBezTo>
                  <a:pt x="988277" y="1304029"/>
                  <a:pt x="951606" y="1280693"/>
                  <a:pt x="915411" y="1256404"/>
                </a:cubicBezTo>
                <a:cubicBezTo>
                  <a:pt x="904458" y="1249260"/>
                  <a:pt x="902552" y="1236401"/>
                  <a:pt x="899219" y="1224971"/>
                </a:cubicBezTo>
                <a:cubicBezTo>
                  <a:pt x="897314" y="1219256"/>
                  <a:pt x="903029" y="1219733"/>
                  <a:pt x="906362" y="1219733"/>
                </a:cubicBezTo>
                <a:cubicBezTo>
                  <a:pt x="920650" y="1220209"/>
                  <a:pt x="935414" y="1221638"/>
                  <a:pt x="949701" y="1222590"/>
                </a:cubicBezTo>
                <a:cubicBezTo>
                  <a:pt x="968275" y="1221638"/>
                  <a:pt x="968275" y="1221638"/>
                  <a:pt x="971609" y="1202588"/>
                </a:cubicBezTo>
                <a:cubicBezTo>
                  <a:pt x="972561" y="1197349"/>
                  <a:pt x="973514" y="1192110"/>
                  <a:pt x="974466" y="1186871"/>
                </a:cubicBezTo>
                <a:cubicBezTo>
                  <a:pt x="974466" y="1186871"/>
                  <a:pt x="974466" y="1186871"/>
                  <a:pt x="974466" y="1186871"/>
                </a:cubicBezTo>
                <a:cubicBezTo>
                  <a:pt x="974942" y="1182109"/>
                  <a:pt x="974942" y="1177346"/>
                  <a:pt x="975419" y="1173060"/>
                </a:cubicBezTo>
                <a:cubicBezTo>
                  <a:pt x="975895" y="1170203"/>
                  <a:pt x="976371" y="1167821"/>
                  <a:pt x="976847" y="1164964"/>
                </a:cubicBezTo>
                <a:cubicBezTo>
                  <a:pt x="976847" y="1164964"/>
                  <a:pt x="976847" y="1164964"/>
                  <a:pt x="976847" y="1164964"/>
                </a:cubicBezTo>
                <a:cubicBezTo>
                  <a:pt x="977800" y="1154486"/>
                  <a:pt x="979229" y="1144009"/>
                  <a:pt x="980181" y="1133531"/>
                </a:cubicBezTo>
                <a:lnTo>
                  <a:pt x="980181" y="1133531"/>
                </a:lnTo>
                <a:cubicBezTo>
                  <a:pt x="986849" y="1074476"/>
                  <a:pt x="993516" y="1014945"/>
                  <a:pt x="1000184" y="955890"/>
                </a:cubicBezTo>
                <a:cubicBezTo>
                  <a:pt x="1000660" y="949699"/>
                  <a:pt x="1002089" y="943507"/>
                  <a:pt x="1003517" y="937792"/>
                </a:cubicBezTo>
                <a:cubicBezTo>
                  <a:pt x="1007804" y="921600"/>
                  <a:pt x="1017805" y="913504"/>
                  <a:pt x="1034474" y="912075"/>
                </a:cubicBezTo>
                <a:cubicBezTo>
                  <a:pt x="1088766" y="907789"/>
                  <a:pt x="1143535" y="903979"/>
                  <a:pt x="1197827" y="902550"/>
                </a:cubicBezTo>
                <a:cubicBezTo>
                  <a:pt x="1209258" y="902074"/>
                  <a:pt x="1220211" y="903026"/>
                  <a:pt x="1230689" y="907789"/>
                </a:cubicBezTo>
                <a:cubicBezTo>
                  <a:pt x="1244500" y="913980"/>
                  <a:pt x="1253072" y="923981"/>
                  <a:pt x="1256883" y="938745"/>
                </a:cubicBezTo>
                <a:cubicBezTo>
                  <a:pt x="1265931" y="973987"/>
                  <a:pt x="1271170" y="1010182"/>
                  <a:pt x="1277837" y="1045901"/>
                </a:cubicBezTo>
                <a:cubicBezTo>
                  <a:pt x="1279743" y="1055902"/>
                  <a:pt x="1276409" y="1059236"/>
                  <a:pt x="1266408" y="1059236"/>
                </a:cubicBezTo>
                <a:cubicBezTo>
                  <a:pt x="1242595" y="1058760"/>
                  <a:pt x="1219259" y="1058760"/>
                  <a:pt x="1195446" y="1058760"/>
                </a:cubicBezTo>
                <a:lnTo>
                  <a:pt x="1195446" y="1058760"/>
                </a:lnTo>
                <a:cubicBezTo>
                  <a:pt x="1188779" y="1058760"/>
                  <a:pt x="1182587" y="1058760"/>
                  <a:pt x="1175920" y="1058760"/>
                </a:cubicBezTo>
                <a:cubicBezTo>
                  <a:pt x="1175920" y="1058760"/>
                  <a:pt x="1175920" y="1058760"/>
                  <a:pt x="1175920" y="1058760"/>
                </a:cubicBezTo>
                <a:cubicBezTo>
                  <a:pt x="1146869" y="1058760"/>
                  <a:pt x="1117341" y="1059236"/>
                  <a:pt x="1088290" y="1059236"/>
                </a:cubicBezTo>
                <a:cubicBezTo>
                  <a:pt x="1083051" y="1059236"/>
                  <a:pt x="1075908" y="1057331"/>
                  <a:pt x="1075431" y="1066380"/>
                </a:cubicBezTo>
                <a:cubicBezTo>
                  <a:pt x="1075431" y="1074476"/>
                  <a:pt x="1081622" y="1073524"/>
                  <a:pt x="1086861" y="1074476"/>
                </a:cubicBezTo>
                <a:cubicBezTo>
                  <a:pt x="1096862" y="1076381"/>
                  <a:pt x="1107340" y="1075429"/>
                  <a:pt x="1117341" y="1077810"/>
                </a:cubicBezTo>
                <a:cubicBezTo>
                  <a:pt x="1118294" y="1077810"/>
                  <a:pt x="1119722" y="1078286"/>
                  <a:pt x="1121151" y="1078763"/>
                </a:cubicBezTo>
                <a:cubicBezTo>
                  <a:pt x="1144964" y="1080667"/>
                  <a:pt x="1168776" y="1082096"/>
                  <a:pt x="1193065" y="1084001"/>
                </a:cubicBezTo>
                <a:cubicBezTo>
                  <a:pt x="1211639" y="1084954"/>
                  <a:pt x="1230212" y="1085430"/>
                  <a:pt x="1248786" y="1086383"/>
                </a:cubicBezTo>
                <a:cubicBezTo>
                  <a:pt x="1273551" y="1087811"/>
                  <a:pt x="1282600" y="1098289"/>
                  <a:pt x="1281171" y="1123054"/>
                </a:cubicBezTo>
                <a:close/>
              </a:path>
            </a:pathLst>
          </a:custGeom>
          <a:solidFill>
            <a:srgbClr val="4A5D62"/>
          </a:solidFill>
          <a:ln w="475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nvGrpSpPr>
          <p:cNvPr id="148" name="Graphic 110">
            <a:extLst>
              <a:ext uri="{FF2B5EF4-FFF2-40B4-BE49-F238E27FC236}">
                <a16:creationId xmlns:a16="http://schemas.microsoft.com/office/drawing/2014/main" id="{3206E194-B41C-4C12-9E33-1C706F1924DC}"/>
              </a:ext>
            </a:extLst>
          </p:cNvPr>
          <p:cNvGrpSpPr/>
          <p:nvPr/>
        </p:nvGrpSpPr>
        <p:grpSpPr>
          <a:xfrm>
            <a:off x="2200381" y="1323215"/>
            <a:ext cx="1303542" cy="1733189"/>
            <a:chOff x="163969" y="4409342"/>
            <a:chExt cx="1595880" cy="2121881"/>
          </a:xfrm>
          <a:solidFill>
            <a:srgbClr val="4A7886"/>
          </a:solidFill>
        </p:grpSpPr>
        <p:sp>
          <p:nvSpPr>
            <p:cNvPr id="149" name="Freeform: Shape 148">
              <a:extLst>
                <a:ext uri="{FF2B5EF4-FFF2-40B4-BE49-F238E27FC236}">
                  <a16:creationId xmlns:a16="http://schemas.microsoft.com/office/drawing/2014/main" id="{EAFCB71D-EF79-40AB-B3C8-97A9D109EFDA}"/>
                </a:ext>
              </a:extLst>
            </p:cNvPr>
            <p:cNvSpPr/>
            <p:nvPr/>
          </p:nvSpPr>
          <p:spPr>
            <a:xfrm>
              <a:off x="353700" y="5451345"/>
              <a:ext cx="1428" cy="952"/>
            </a:xfrm>
            <a:custGeom>
              <a:avLst/>
              <a:gdLst>
                <a:gd name="connsiteX0" fmla="*/ 1429 w 1428"/>
                <a:gd name="connsiteY0" fmla="*/ 953 h 952"/>
                <a:gd name="connsiteX1" fmla="*/ 0 w 1428"/>
                <a:gd name="connsiteY1" fmla="*/ 0 h 952"/>
                <a:gd name="connsiteX2" fmla="*/ 1429 w 1428"/>
                <a:gd name="connsiteY2" fmla="*/ 953 h 952"/>
              </a:gdLst>
              <a:ahLst/>
              <a:cxnLst>
                <a:cxn ang="0">
                  <a:pos x="connsiteX0" y="connsiteY0"/>
                </a:cxn>
                <a:cxn ang="0">
                  <a:pos x="connsiteX1" y="connsiteY1"/>
                </a:cxn>
                <a:cxn ang="0">
                  <a:pos x="connsiteX2" y="connsiteY2"/>
                </a:cxn>
              </a:cxnLst>
              <a:rect l="l" t="t" r="r" b="b"/>
              <a:pathLst>
                <a:path w="1428" h="952">
                  <a:moveTo>
                    <a:pt x="1429" y="953"/>
                  </a:moveTo>
                  <a:cubicBezTo>
                    <a:pt x="953" y="476"/>
                    <a:pt x="476" y="476"/>
                    <a:pt x="0" y="0"/>
                  </a:cubicBezTo>
                  <a:cubicBezTo>
                    <a:pt x="476" y="476"/>
                    <a:pt x="953" y="953"/>
                    <a:pt x="1429" y="953"/>
                  </a:cubicBezTo>
                  <a:close/>
                </a:path>
              </a:pathLst>
            </a:custGeom>
            <a:grpFill/>
            <a:ln w="475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50" name="Freeform: Shape 149">
              <a:extLst>
                <a:ext uri="{FF2B5EF4-FFF2-40B4-BE49-F238E27FC236}">
                  <a16:creationId xmlns:a16="http://schemas.microsoft.com/office/drawing/2014/main" id="{418639C9-30C6-4E52-99CD-99D024458AD4}"/>
                </a:ext>
              </a:extLst>
            </p:cNvPr>
            <p:cNvSpPr/>
            <p:nvPr/>
          </p:nvSpPr>
          <p:spPr>
            <a:xfrm>
              <a:off x="163969" y="4409342"/>
              <a:ext cx="1595880" cy="2121881"/>
            </a:xfrm>
            <a:custGeom>
              <a:avLst/>
              <a:gdLst>
                <a:gd name="connsiteX0" fmla="*/ 1589614 w 1595880"/>
                <a:gd name="connsiteY0" fmla="*/ 380585 h 2121881"/>
                <a:gd name="connsiteX1" fmla="*/ 1561039 w 1595880"/>
                <a:gd name="connsiteY1" fmla="*/ 236757 h 2121881"/>
                <a:gd name="connsiteX2" fmla="*/ 1552467 w 1595880"/>
                <a:gd name="connsiteY2" fmla="*/ 217707 h 2121881"/>
                <a:gd name="connsiteX3" fmla="*/ 1373873 w 1595880"/>
                <a:gd name="connsiteY3" fmla="*/ 171511 h 2121881"/>
                <a:gd name="connsiteX4" fmla="*/ 1366253 w 1595880"/>
                <a:gd name="connsiteY4" fmla="*/ 169130 h 2121881"/>
                <a:gd name="connsiteX5" fmla="*/ 1362919 w 1595880"/>
                <a:gd name="connsiteY5" fmla="*/ 165796 h 2121881"/>
                <a:gd name="connsiteX6" fmla="*/ 1295768 w 1595880"/>
                <a:gd name="connsiteY6" fmla="*/ 131982 h 2121881"/>
                <a:gd name="connsiteX7" fmla="*/ 1219091 w 1595880"/>
                <a:gd name="connsiteY7" fmla="*/ 157700 h 2121881"/>
                <a:gd name="connsiteX8" fmla="*/ 1139082 w 1595880"/>
                <a:gd name="connsiteY8" fmla="*/ 97216 h 2121881"/>
                <a:gd name="connsiteX9" fmla="*/ 994301 w 1595880"/>
                <a:gd name="connsiteY9" fmla="*/ 30541 h 2121881"/>
                <a:gd name="connsiteX10" fmla="*/ 837139 w 1595880"/>
                <a:gd name="connsiteY10" fmla="*/ 2442 h 2121881"/>
                <a:gd name="connsiteX11" fmla="*/ 733793 w 1595880"/>
                <a:gd name="connsiteY11" fmla="*/ 1013 h 2121881"/>
                <a:gd name="connsiteX12" fmla="*/ 617111 w 1595880"/>
                <a:gd name="connsiteY12" fmla="*/ 14825 h 2121881"/>
                <a:gd name="connsiteX13" fmla="*/ 518051 w 1595880"/>
                <a:gd name="connsiteY13" fmla="*/ 47686 h 2121881"/>
                <a:gd name="connsiteX14" fmla="*/ 400894 w 1595880"/>
                <a:gd name="connsiteY14" fmla="*/ 89120 h 2121881"/>
                <a:gd name="connsiteX15" fmla="*/ 262781 w 1595880"/>
                <a:gd name="connsiteY15" fmla="*/ 206277 h 2121881"/>
                <a:gd name="connsiteX16" fmla="*/ 253733 w 1595880"/>
                <a:gd name="connsiteY16" fmla="*/ 247711 h 2121881"/>
                <a:gd name="connsiteX17" fmla="*/ 232301 w 1595880"/>
                <a:gd name="connsiteY17" fmla="*/ 278191 h 2121881"/>
                <a:gd name="connsiteX18" fmla="*/ 154196 w 1595880"/>
                <a:gd name="connsiteY18" fmla="*/ 439164 h 2121881"/>
                <a:gd name="connsiteX19" fmla="*/ 144195 w 1595880"/>
                <a:gd name="connsiteY19" fmla="*/ 605851 h 2121881"/>
                <a:gd name="connsiteX20" fmla="*/ 98951 w 1595880"/>
                <a:gd name="connsiteY20" fmla="*/ 714912 h 2121881"/>
                <a:gd name="connsiteX21" fmla="*/ 26085 w 1595880"/>
                <a:gd name="connsiteY21" fmla="*/ 828736 h 2121881"/>
                <a:gd name="connsiteX22" fmla="*/ 1320 w 1595880"/>
                <a:gd name="connsiteY22" fmla="*/ 959705 h 2121881"/>
                <a:gd name="connsiteX23" fmla="*/ 31800 w 1595880"/>
                <a:gd name="connsiteY23" fmla="*/ 1140204 h 2121881"/>
                <a:gd name="connsiteX24" fmla="*/ 117049 w 1595880"/>
                <a:gd name="connsiteY24" fmla="*/ 1303081 h 2121881"/>
                <a:gd name="connsiteX25" fmla="*/ 192773 w 1595880"/>
                <a:gd name="connsiteY25" fmla="*/ 1374043 h 2121881"/>
                <a:gd name="connsiteX26" fmla="*/ 507574 w 1595880"/>
                <a:gd name="connsiteY26" fmla="*/ 1359755 h 2121881"/>
                <a:gd name="connsiteX27" fmla="*/ 632351 w 1595880"/>
                <a:gd name="connsiteY27" fmla="*/ 1416905 h 2121881"/>
                <a:gd name="connsiteX28" fmla="*/ 682834 w 1595880"/>
                <a:gd name="connsiteY28" fmla="*/ 1519299 h 2121881"/>
                <a:gd name="connsiteX29" fmla="*/ 689978 w 1595880"/>
                <a:gd name="connsiteY29" fmla="*/ 1637885 h 2121881"/>
                <a:gd name="connsiteX30" fmla="*/ 660450 w 1595880"/>
                <a:gd name="connsiteY30" fmla="*/ 1786475 h 2121881"/>
                <a:gd name="connsiteX31" fmla="*/ 584250 w 1595880"/>
                <a:gd name="connsiteY31" fmla="*/ 1988405 h 2121881"/>
                <a:gd name="connsiteX32" fmla="*/ 564248 w 1595880"/>
                <a:gd name="connsiteY32" fmla="*/ 2060319 h 2121881"/>
                <a:gd name="connsiteX33" fmla="*/ 612825 w 1595880"/>
                <a:gd name="connsiteY33" fmla="*/ 2113183 h 2121881"/>
                <a:gd name="connsiteX34" fmla="*/ 645686 w 1595880"/>
                <a:gd name="connsiteY34" fmla="*/ 2042698 h 2121881"/>
                <a:gd name="connsiteX35" fmla="*/ 718076 w 1595880"/>
                <a:gd name="connsiteY35" fmla="*/ 1856960 h 2121881"/>
                <a:gd name="connsiteX36" fmla="*/ 729506 w 1595880"/>
                <a:gd name="connsiteY36" fmla="*/ 1826004 h 2121881"/>
                <a:gd name="connsiteX37" fmla="*/ 752366 w 1595880"/>
                <a:gd name="connsiteY37" fmla="*/ 1728849 h 2121881"/>
                <a:gd name="connsiteX38" fmla="*/ 767130 w 1595880"/>
                <a:gd name="connsiteY38" fmla="*/ 1650744 h 2121881"/>
                <a:gd name="connsiteX39" fmla="*/ 749033 w 1595880"/>
                <a:gd name="connsiteY39" fmla="*/ 1481675 h 2121881"/>
                <a:gd name="connsiteX40" fmla="*/ 642829 w 1595880"/>
                <a:gd name="connsiteY40" fmla="*/ 1327370 h 2121881"/>
                <a:gd name="connsiteX41" fmla="*/ 515194 w 1595880"/>
                <a:gd name="connsiteY41" fmla="*/ 1293080 h 2121881"/>
                <a:gd name="connsiteX42" fmla="*/ 398989 w 1595880"/>
                <a:gd name="connsiteY42" fmla="*/ 1307844 h 2121881"/>
                <a:gd name="connsiteX43" fmla="*/ 273259 w 1595880"/>
                <a:gd name="connsiteY43" fmla="*/ 1322131 h 2121881"/>
                <a:gd name="connsiteX44" fmla="*/ 342315 w 1595880"/>
                <a:gd name="connsiteY44" fmla="*/ 1273077 h 2121881"/>
                <a:gd name="connsiteX45" fmla="*/ 423278 w 1595880"/>
                <a:gd name="connsiteY45" fmla="*/ 1214975 h 2121881"/>
                <a:gd name="connsiteX46" fmla="*/ 460901 w 1595880"/>
                <a:gd name="connsiteY46" fmla="*/ 1182114 h 2121881"/>
                <a:gd name="connsiteX47" fmla="*/ 490429 w 1595880"/>
                <a:gd name="connsiteY47" fmla="*/ 1148776 h 2121881"/>
                <a:gd name="connsiteX48" fmla="*/ 628065 w 1595880"/>
                <a:gd name="connsiteY48" fmla="*/ 1102580 h 2121881"/>
                <a:gd name="connsiteX49" fmla="*/ 695693 w 1595880"/>
                <a:gd name="connsiteY49" fmla="*/ 1081625 h 2121881"/>
                <a:gd name="connsiteX50" fmla="*/ 767130 w 1595880"/>
                <a:gd name="connsiteY50" fmla="*/ 1059241 h 2121881"/>
                <a:gd name="connsiteX51" fmla="*/ 771416 w 1595880"/>
                <a:gd name="connsiteY51" fmla="*/ 1034952 h 2121881"/>
                <a:gd name="connsiteX52" fmla="*/ 735221 w 1595880"/>
                <a:gd name="connsiteY52" fmla="*/ 1040191 h 2121881"/>
                <a:gd name="connsiteX53" fmla="*/ 627113 w 1595880"/>
                <a:gd name="connsiteY53" fmla="*/ 1067338 h 2121881"/>
                <a:gd name="connsiteX54" fmla="*/ 505669 w 1595880"/>
                <a:gd name="connsiteY54" fmla="*/ 1086864 h 2121881"/>
                <a:gd name="connsiteX55" fmla="*/ 483761 w 1595880"/>
                <a:gd name="connsiteY55" fmla="*/ 1081625 h 2121881"/>
                <a:gd name="connsiteX56" fmla="*/ 419468 w 1595880"/>
                <a:gd name="connsiteY56" fmla="*/ 1070195 h 2121881"/>
                <a:gd name="connsiteX57" fmla="*/ 394226 w 1595880"/>
                <a:gd name="connsiteY57" fmla="*/ 1004472 h 2121881"/>
                <a:gd name="connsiteX58" fmla="*/ 385178 w 1595880"/>
                <a:gd name="connsiteY58" fmla="*/ 904936 h 2121881"/>
                <a:gd name="connsiteX59" fmla="*/ 385654 w 1595880"/>
                <a:gd name="connsiteY59" fmla="*/ 863026 h 2121881"/>
                <a:gd name="connsiteX60" fmla="*/ 425183 w 1595880"/>
                <a:gd name="connsiteY60" fmla="*/ 853977 h 2121881"/>
                <a:gd name="connsiteX61" fmla="*/ 511384 w 1595880"/>
                <a:gd name="connsiteY61" fmla="*/ 850644 h 2121881"/>
                <a:gd name="connsiteX62" fmla="*/ 588536 w 1595880"/>
                <a:gd name="connsiteY62" fmla="*/ 853025 h 2121881"/>
                <a:gd name="connsiteX63" fmla="*/ 661403 w 1595880"/>
                <a:gd name="connsiteY63" fmla="*/ 855882 h 2121881"/>
                <a:gd name="connsiteX64" fmla="*/ 780941 w 1595880"/>
                <a:gd name="connsiteY64" fmla="*/ 835880 h 2121881"/>
                <a:gd name="connsiteX65" fmla="*/ 703789 w 1595880"/>
                <a:gd name="connsiteY65" fmla="*/ 825402 h 2121881"/>
                <a:gd name="connsiteX66" fmla="*/ 700455 w 1595880"/>
                <a:gd name="connsiteY66" fmla="*/ 803971 h 2121881"/>
                <a:gd name="connsiteX67" fmla="*/ 841901 w 1595880"/>
                <a:gd name="connsiteY67" fmla="*/ 636807 h 2121881"/>
                <a:gd name="connsiteX68" fmla="*/ 976680 w 1595880"/>
                <a:gd name="connsiteY68" fmla="*/ 633950 h 2121881"/>
                <a:gd name="connsiteX69" fmla="*/ 1040498 w 1595880"/>
                <a:gd name="connsiteY69" fmla="*/ 843024 h 2121881"/>
                <a:gd name="connsiteX70" fmla="*/ 1012399 w 1595880"/>
                <a:gd name="connsiteY70" fmla="*/ 951609 h 2121881"/>
                <a:gd name="connsiteX71" fmla="*/ 1032878 w 1595880"/>
                <a:gd name="connsiteY71" fmla="*/ 1064480 h 2121881"/>
                <a:gd name="connsiteX72" fmla="*/ 1133843 w 1595880"/>
                <a:gd name="connsiteY72" fmla="*/ 1199735 h 2121881"/>
                <a:gd name="connsiteX73" fmla="*/ 1172419 w 1595880"/>
                <a:gd name="connsiteY73" fmla="*/ 1281650 h 2121881"/>
                <a:gd name="connsiteX74" fmla="*/ 1232903 w 1595880"/>
                <a:gd name="connsiteY74" fmla="*/ 1395950 h 2121881"/>
                <a:gd name="connsiteX75" fmla="*/ 1310532 w 1595880"/>
                <a:gd name="connsiteY75" fmla="*/ 1495963 h 2121881"/>
                <a:gd name="connsiteX76" fmla="*/ 1371015 w 1595880"/>
                <a:gd name="connsiteY76" fmla="*/ 1532634 h 2121881"/>
                <a:gd name="connsiteX77" fmla="*/ 1405782 w 1595880"/>
                <a:gd name="connsiteY77" fmla="*/ 1510726 h 2121881"/>
                <a:gd name="connsiteX78" fmla="*/ 1283862 w 1595880"/>
                <a:gd name="connsiteY78" fmla="*/ 1356898 h 2121881"/>
                <a:gd name="connsiteX79" fmla="*/ 1232903 w 1595880"/>
                <a:gd name="connsiteY79" fmla="*/ 1190686 h 2121881"/>
                <a:gd name="connsiteX80" fmla="*/ 1268621 w 1595880"/>
                <a:gd name="connsiteY80" fmla="*/ 1092579 h 2121881"/>
                <a:gd name="connsiteX81" fmla="*/ 1340535 w 1595880"/>
                <a:gd name="connsiteY81" fmla="*/ 1019236 h 2121881"/>
                <a:gd name="connsiteX82" fmla="*/ 1407687 w 1595880"/>
                <a:gd name="connsiteY82" fmla="*/ 829212 h 2121881"/>
                <a:gd name="connsiteX83" fmla="*/ 1407687 w 1595880"/>
                <a:gd name="connsiteY83" fmla="*/ 724914 h 2121881"/>
                <a:gd name="connsiteX84" fmla="*/ 1461979 w 1595880"/>
                <a:gd name="connsiteY84" fmla="*/ 696339 h 2121881"/>
                <a:gd name="connsiteX85" fmla="*/ 1566278 w 1595880"/>
                <a:gd name="connsiteY85" fmla="*/ 611090 h 2121881"/>
                <a:gd name="connsiteX86" fmla="*/ 1584852 w 1595880"/>
                <a:gd name="connsiteY86" fmla="*/ 557274 h 2121881"/>
                <a:gd name="connsiteX87" fmla="*/ 1580089 w 1595880"/>
                <a:gd name="connsiteY87" fmla="*/ 465834 h 2121881"/>
                <a:gd name="connsiteX88" fmla="*/ 1589614 w 1595880"/>
                <a:gd name="connsiteY88" fmla="*/ 380585 h 2121881"/>
                <a:gd name="connsiteX89" fmla="*/ 380891 w 1595880"/>
                <a:gd name="connsiteY89" fmla="*/ 1122582 h 2121881"/>
                <a:gd name="connsiteX90" fmla="*/ 428993 w 1595880"/>
                <a:gd name="connsiteY90" fmla="*/ 1119725 h 2121881"/>
                <a:gd name="connsiteX91" fmla="*/ 434231 w 1595880"/>
                <a:gd name="connsiteY91" fmla="*/ 1128774 h 2121881"/>
                <a:gd name="connsiteX92" fmla="*/ 344220 w 1595880"/>
                <a:gd name="connsiteY92" fmla="*/ 1204497 h 2121881"/>
                <a:gd name="connsiteX93" fmla="*/ 275164 w 1595880"/>
                <a:gd name="connsiteY93" fmla="*/ 1250218 h 2121881"/>
                <a:gd name="connsiteX94" fmla="*/ 208965 w 1595880"/>
                <a:gd name="connsiteY94" fmla="*/ 1293080 h 2121881"/>
                <a:gd name="connsiteX95" fmla="*/ 164674 w 1595880"/>
                <a:gd name="connsiteY95" fmla="*/ 1293556 h 2121881"/>
                <a:gd name="connsiteX96" fmla="*/ 148005 w 1595880"/>
                <a:gd name="connsiteY96" fmla="*/ 1269744 h 2121881"/>
                <a:gd name="connsiteX97" fmla="*/ 77996 w 1595880"/>
                <a:gd name="connsiteY97" fmla="*/ 1137822 h 2121881"/>
                <a:gd name="connsiteX98" fmla="*/ 83711 w 1595880"/>
                <a:gd name="connsiteY98" fmla="*/ 1123059 h 2121881"/>
                <a:gd name="connsiteX99" fmla="*/ 159435 w 1595880"/>
                <a:gd name="connsiteY99" fmla="*/ 1095436 h 2121881"/>
                <a:gd name="connsiteX100" fmla="*/ 176580 w 1595880"/>
                <a:gd name="connsiteY100" fmla="*/ 1089721 h 2121881"/>
                <a:gd name="connsiteX101" fmla="*/ 241826 w 1595880"/>
                <a:gd name="connsiteY101" fmla="*/ 1065432 h 2121881"/>
                <a:gd name="connsiteX102" fmla="*/ 258971 w 1595880"/>
                <a:gd name="connsiteY102" fmla="*/ 1058765 h 2121881"/>
                <a:gd name="connsiteX103" fmla="*/ 264210 w 1595880"/>
                <a:gd name="connsiteY103" fmla="*/ 1050192 h 2121881"/>
                <a:gd name="connsiteX104" fmla="*/ 94189 w 1595880"/>
                <a:gd name="connsiteY104" fmla="*/ 1078767 h 2121881"/>
                <a:gd name="connsiteX105" fmla="*/ 56089 w 1595880"/>
                <a:gd name="connsiteY105" fmla="*/ 1046382 h 2121881"/>
                <a:gd name="connsiteX106" fmla="*/ 64661 w 1595880"/>
                <a:gd name="connsiteY106" fmla="*/ 985899 h 2121881"/>
                <a:gd name="connsiteX107" fmla="*/ 160864 w 1595880"/>
                <a:gd name="connsiteY107" fmla="*/ 977802 h 2121881"/>
                <a:gd name="connsiteX108" fmla="*/ 256590 w 1595880"/>
                <a:gd name="connsiteY108" fmla="*/ 973040 h 2121881"/>
                <a:gd name="connsiteX109" fmla="*/ 242303 w 1595880"/>
                <a:gd name="connsiteY109" fmla="*/ 957800 h 2121881"/>
                <a:gd name="connsiteX110" fmla="*/ 58470 w 1595880"/>
                <a:gd name="connsiteY110" fmla="*/ 957324 h 2121881"/>
                <a:gd name="connsiteX111" fmla="*/ 53707 w 1595880"/>
                <a:gd name="connsiteY111" fmla="*/ 948275 h 2121881"/>
                <a:gd name="connsiteX112" fmla="*/ 73710 w 1595880"/>
                <a:gd name="connsiteY112" fmla="*/ 850644 h 2121881"/>
                <a:gd name="connsiteX113" fmla="*/ 118477 w 1595880"/>
                <a:gd name="connsiteY113" fmla="*/ 802066 h 2121881"/>
                <a:gd name="connsiteX114" fmla="*/ 301358 w 1595880"/>
                <a:gd name="connsiteY114" fmla="*/ 800637 h 2121881"/>
                <a:gd name="connsiteX115" fmla="*/ 338029 w 1595880"/>
                <a:gd name="connsiteY115" fmla="*/ 831117 h 2121881"/>
                <a:gd name="connsiteX116" fmla="*/ 351364 w 1595880"/>
                <a:gd name="connsiteY116" fmla="*/ 998281 h 2121881"/>
                <a:gd name="connsiteX117" fmla="*/ 380891 w 1595880"/>
                <a:gd name="connsiteY117" fmla="*/ 1122582 h 2121881"/>
                <a:gd name="connsiteX118" fmla="*/ 602348 w 1595880"/>
                <a:gd name="connsiteY118" fmla="*/ 816830 h 2121881"/>
                <a:gd name="connsiteX119" fmla="*/ 451376 w 1595880"/>
                <a:gd name="connsiteY119" fmla="*/ 816830 h 2121881"/>
                <a:gd name="connsiteX120" fmla="*/ 400894 w 1595880"/>
                <a:gd name="connsiteY120" fmla="*/ 800637 h 2121881"/>
                <a:gd name="connsiteX121" fmla="*/ 334695 w 1595880"/>
                <a:gd name="connsiteY121" fmla="*/ 760156 h 2121881"/>
                <a:gd name="connsiteX122" fmla="*/ 208013 w 1595880"/>
                <a:gd name="connsiteY122" fmla="*/ 759680 h 2121881"/>
                <a:gd name="connsiteX123" fmla="*/ 160388 w 1595880"/>
                <a:gd name="connsiteY123" fmla="*/ 757299 h 2121881"/>
                <a:gd name="connsiteX124" fmla="*/ 160388 w 1595880"/>
                <a:gd name="connsiteY124" fmla="*/ 743487 h 2121881"/>
                <a:gd name="connsiteX125" fmla="*/ 169436 w 1595880"/>
                <a:gd name="connsiteY125" fmla="*/ 732057 h 2121881"/>
                <a:gd name="connsiteX126" fmla="*/ 216109 w 1595880"/>
                <a:gd name="connsiteY126" fmla="*/ 595850 h 2121881"/>
                <a:gd name="connsiteX127" fmla="*/ 318026 w 1595880"/>
                <a:gd name="connsiteY127" fmla="*/ 282477 h 2121881"/>
                <a:gd name="connsiteX128" fmla="*/ 386130 w 1595880"/>
                <a:gd name="connsiteY128" fmla="*/ 282477 h 2121881"/>
                <a:gd name="connsiteX129" fmla="*/ 435660 w 1595880"/>
                <a:gd name="connsiteY129" fmla="*/ 361535 h 2121881"/>
                <a:gd name="connsiteX130" fmla="*/ 472808 w 1595880"/>
                <a:gd name="connsiteY130" fmla="*/ 458214 h 2121881"/>
                <a:gd name="connsiteX131" fmla="*/ 556151 w 1595880"/>
                <a:gd name="connsiteY131" fmla="*/ 553464 h 2121881"/>
                <a:gd name="connsiteX132" fmla="*/ 593775 w 1595880"/>
                <a:gd name="connsiteY132" fmla="*/ 663001 h 2121881"/>
                <a:gd name="connsiteX133" fmla="*/ 607586 w 1595880"/>
                <a:gd name="connsiteY133" fmla="*/ 759204 h 2121881"/>
                <a:gd name="connsiteX134" fmla="*/ 602348 w 1595880"/>
                <a:gd name="connsiteY134" fmla="*/ 816830 h 2121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1595880" h="2121881">
                  <a:moveTo>
                    <a:pt x="1589614" y="380585"/>
                  </a:moveTo>
                  <a:cubicBezTo>
                    <a:pt x="1608188" y="330102"/>
                    <a:pt x="1581518" y="280572"/>
                    <a:pt x="1561039" y="236757"/>
                  </a:cubicBezTo>
                  <a:cubicBezTo>
                    <a:pt x="1558658" y="230090"/>
                    <a:pt x="1560087" y="221993"/>
                    <a:pt x="1552467" y="217707"/>
                  </a:cubicBezTo>
                  <a:cubicBezTo>
                    <a:pt x="1515795" y="156271"/>
                    <a:pt x="1434833" y="151508"/>
                    <a:pt x="1373873" y="171511"/>
                  </a:cubicBezTo>
                  <a:cubicBezTo>
                    <a:pt x="1371015" y="172463"/>
                    <a:pt x="1368158" y="171987"/>
                    <a:pt x="1366253" y="169130"/>
                  </a:cubicBezTo>
                  <a:cubicBezTo>
                    <a:pt x="1365300" y="167701"/>
                    <a:pt x="1364348" y="166748"/>
                    <a:pt x="1362919" y="165796"/>
                  </a:cubicBezTo>
                  <a:cubicBezTo>
                    <a:pt x="1345774" y="144841"/>
                    <a:pt x="1325295" y="130077"/>
                    <a:pt x="1295768" y="131982"/>
                  </a:cubicBezTo>
                  <a:cubicBezTo>
                    <a:pt x="1270050" y="133887"/>
                    <a:pt x="1242904" y="161510"/>
                    <a:pt x="1219091" y="157700"/>
                  </a:cubicBezTo>
                  <a:cubicBezTo>
                    <a:pt x="1180991" y="151985"/>
                    <a:pt x="1169561" y="111980"/>
                    <a:pt x="1139082" y="97216"/>
                  </a:cubicBezTo>
                  <a:cubicBezTo>
                    <a:pt x="1091457" y="74356"/>
                    <a:pt x="1044308" y="49115"/>
                    <a:pt x="994301" y="30541"/>
                  </a:cubicBezTo>
                  <a:cubicBezTo>
                    <a:pt x="943819" y="11491"/>
                    <a:pt x="890955" y="7205"/>
                    <a:pt x="837139" y="2442"/>
                  </a:cubicBezTo>
                  <a:cubicBezTo>
                    <a:pt x="802849" y="61"/>
                    <a:pt x="768083" y="-892"/>
                    <a:pt x="733793" y="1013"/>
                  </a:cubicBezTo>
                  <a:cubicBezTo>
                    <a:pt x="694740" y="2918"/>
                    <a:pt x="655688" y="7205"/>
                    <a:pt x="617111" y="14825"/>
                  </a:cubicBezTo>
                  <a:cubicBezTo>
                    <a:pt x="602348" y="17682"/>
                    <a:pt x="517099" y="28636"/>
                    <a:pt x="518051" y="47686"/>
                  </a:cubicBezTo>
                  <a:cubicBezTo>
                    <a:pt x="518528" y="55306"/>
                    <a:pt x="412800" y="83881"/>
                    <a:pt x="400894" y="89120"/>
                  </a:cubicBezTo>
                  <a:cubicBezTo>
                    <a:pt x="348506" y="112456"/>
                    <a:pt x="281831" y="148651"/>
                    <a:pt x="262781" y="206277"/>
                  </a:cubicBezTo>
                  <a:cubicBezTo>
                    <a:pt x="258495" y="219612"/>
                    <a:pt x="258495" y="235328"/>
                    <a:pt x="253733" y="247711"/>
                  </a:cubicBezTo>
                  <a:cubicBezTo>
                    <a:pt x="249446" y="258665"/>
                    <a:pt x="238969" y="268666"/>
                    <a:pt x="232301" y="278191"/>
                  </a:cubicBezTo>
                  <a:cubicBezTo>
                    <a:pt x="198488" y="323911"/>
                    <a:pt x="172770" y="368679"/>
                    <a:pt x="154196" y="439164"/>
                  </a:cubicBezTo>
                  <a:cubicBezTo>
                    <a:pt x="141338" y="494409"/>
                    <a:pt x="136575" y="549654"/>
                    <a:pt x="144195" y="605851"/>
                  </a:cubicBezTo>
                  <a:cubicBezTo>
                    <a:pt x="149910" y="647761"/>
                    <a:pt x="123240" y="685385"/>
                    <a:pt x="98951" y="714912"/>
                  </a:cubicBezTo>
                  <a:cubicBezTo>
                    <a:pt x="68471" y="752060"/>
                    <a:pt x="41801" y="783492"/>
                    <a:pt x="26085" y="828736"/>
                  </a:cubicBezTo>
                  <a:cubicBezTo>
                    <a:pt x="11321" y="872551"/>
                    <a:pt x="5606" y="913985"/>
                    <a:pt x="1320" y="959705"/>
                  </a:cubicBezTo>
                  <a:cubicBezTo>
                    <a:pt x="-4395" y="1021141"/>
                    <a:pt x="8940" y="1083530"/>
                    <a:pt x="31800" y="1140204"/>
                  </a:cubicBezTo>
                  <a:cubicBezTo>
                    <a:pt x="54660" y="1197830"/>
                    <a:pt x="92284" y="1246884"/>
                    <a:pt x="117049" y="1303081"/>
                  </a:cubicBezTo>
                  <a:cubicBezTo>
                    <a:pt x="132289" y="1336895"/>
                    <a:pt x="158006" y="1360231"/>
                    <a:pt x="192773" y="1374043"/>
                  </a:cubicBezTo>
                  <a:cubicBezTo>
                    <a:pt x="288975" y="1412619"/>
                    <a:pt x="408514" y="1372138"/>
                    <a:pt x="507574" y="1359755"/>
                  </a:cubicBezTo>
                  <a:cubicBezTo>
                    <a:pt x="557104" y="1353564"/>
                    <a:pt x="601395" y="1374995"/>
                    <a:pt x="632351" y="1416905"/>
                  </a:cubicBezTo>
                  <a:cubicBezTo>
                    <a:pt x="655211" y="1447861"/>
                    <a:pt x="671880" y="1482628"/>
                    <a:pt x="682834" y="1519299"/>
                  </a:cubicBezTo>
                  <a:cubicBezTo>
                    <a:pt x="694264" y="1558828"/>
                    <a:pt x="693311" y="1596928"/>
                    <a:pt x="689978" y="1637885"/>
                  </a:cubicBezTo>
                  <a:cubicBezTo>
                    <a:pt x="685691" y="1688368"/>
                    <a:pt x="675690" y="1737898"/>
                    <a:pt x="660450" y="1786475"/>
                  </a:cubicBezTo>
                  <a:cubicBezTo>
                    <a:pt x="639019" y="1855055"/>
                    <a:pt x="604253" y="1919349"/>
                    <a:pt x="584250" y="1988405"/>
                  </a:cubicBezTo>
                  <a:cubicBezTo>
                    <a:pt x="578059" y="2009836"/>
                    <a:pt x="564248" y="2037935"/>
                    <a:pt x="564248" y="2060319"/>
                  </a:cubicBezTo>
                  <a:cubicBezTo>
                    <a:pt x="563771" y="2078416"/>
                    <a:pt x="589013" y="2145568"/>
                    <a:pt x="612825" y="2113183"/>
                  </a:cubicBezTo>
                  <a:cubicBezTo>
                    <a:pt x="627589" y="2093180"/>
                    <a:pt x="636161" y="2065081"/>
                    <a:pt x="645686" y="2042698"/>
                  </a:cubicBezTo>
                  <a:cubicBezTo>
                    <a:pt x="671404" y="1981261"/>
                    <a:pt x="694740" y="1919349"/>
                    <a:pt x="718076" y="1856960"/>
                  </a:cubicBezTo>
                  <a:cubicBezTo>
                    <a:pt x="721886" y="1846483"/>
                    <a:pt x="725696" y="1836481"/>
                    <a:pt x="729506" y="1826004"/>
                  </a:cubicBezTo>
                  <a:cubicBezTo>
                    <a:pt x="740936" y="1794571"/>
                    <a:pt x="742841" y="1761234"/>
                    <a:pt x="752366" y="1728849"/>
                  </a:cubicBezTo>
                  <a:cubicBezTo>
                    <a:pt x="759986" y="1703608"/>
                    <a:pt x="764749" y="1677414"/>
                    <a:pt x="767130" y="1650744"/>
                  </a:cubicBezTo>
                  <a:cubicBezTo>
                    <a:pt x="772845" y="1594070"/>
                    <a:pt x="768559" y="1535015"/>
                    <a:pt x="749033" y="1481675"/>
                  </a:cubicBezTo>
                  <a:cubicBezTo>
                    <a:pt x="728554" y="1425001"/>
                    <a:pt x="693788" y="1361660"/>
                    <a:pt x="642829" y="1327370"/>
                  </a:cubicBezTo>
                  <a:cubicBezTo>
                    <a:pt x="605681" y="1302129"/>
                    <a:pt x="559961" y="1292604"/>
                    <a:pt x="515194" y="1293080"/>
                  </a:cubicBezTo>
                  <a:cubicBezTo>
                    <a:pt x="475665" y="1293080"/>
                    <a:pt x="438041" y="1302129"/>
                    <a:pt x="398989" y="1307844"/>
                  </a:cubicBezTo>
                  <a:cubicBezTo>
                    <a:pt x="378034" y="1311177"/>
                    <a:pt x="292309" y="1333085"/>
                    <a:pt x="273259" y="1322131"/>
                  </a:cubicBezTo>
                  <a:cubicBezTo>
                    <a:pt x="248494" y="1307368"/>
                    <a:pt x="332790" y="1279745"/>
                    <a:pt x="342315" y="1273077"/>
                  </a:cubicBezTo>
                  <a:cubicBezTo>
                    <a:pt x="369938" y="1254504"/>
                    <a:pt x="397560" y="1235930"/>
                    <a:pt x="423278" y="1214975"/>
                  </a:cubicBezTo>
                  <a:cubicBezTo>
                    <a:pt x="436136" y="1204497"/>
                    <a:pt x="448995" y="1193544"/>
                    <a:pt x="460901" y="1182114"/>
                  </a:cubicBezTo>
                  <a:cubicBezTo>
                    <a:pt x="470903" y="1172589"/>
                    <a:pt x="478999" y="1156396"/>
                    <a:pt x="490429" y="1148776"/>
                  </a:cubicBezTo>
                  <a:cubicBezTo>
                    <a:pt x="530910" y="1125440"/>
                    <a:pt x="583298" y="1116391"/>
                    <a:pt x="628065" y="1102580"/>
                  </a:cubicBezTo>
                  <a:cubicBezTo>
                    <a:pt x="650925" y="1096865"/>
                    <a:pt x="673309" y="1088292"/>
                    <a:pt x="695693" y="1081625"/>
                  </a:cubicBezTo>
                  <a:cubicBezTo>
                    <a:pt x="718553" y="1074481"/>
                    <a:pt x="746175" y="1070195"/>
                    <a:pt x="767130" y="1059241"/>
                  </a:cubicBezTo>
                  <a:cubicBezTo>
                    <a:pt x="779036" y="1053050"/>
                    <a:pt x="788561" y="1042096"/>
                    <a:pt x="771416" y="1034952"/>
                  </a:cubicBezTo>
                  <a:cubicBezTo>
                    <a:pt x="761415" y="1030666"/>
                    <a:pt x="744746" y="1037810"/>
                    <a:pt x="735221" y="1040191"/>
                  </a:cubicBezTo>
                  <a:cubicBezTo>
                    <a:pt x="699503" y="1048764"/>
                    <a:pt x="663308" y="1063051"/>
                    <a:pt x="627113" y="1067338"/>
                  </a:cubicBezTo>
                  <a:cubicBezTo>
                    <a:pt x="585203" y="1071624"/>
                    <a:pt x="546626" y="1076863"/>
                    <a:pt x="505669" y="1086864"/>
                  </a:cubicBezTo>
                  <a:cubicBezTo>
                    <a:pt x="497573" y="1088769"/>
                    <a:pt x="489953" y="1087340"/>
                    <a:pt x="483761" y="1081625"/>
                  </a:cubicBezTo>
                  <a:cubicBezTo>
                    <a:pt x="462330" y="1063051"/>
                    <a:pt x="445661" y="1075910"/>
                    <a:pt x="419468" y="1070195"/>
                  </a:cubicBezTo>
                  <a:cubicBezTo>
                    <a:pt x="388988" y="1063527"/>
                    <a:pt x="396131" y="1028761"/>
                    <a:pt x="394226" y="1004472"/>
                  </a:cubicBezTo>
                  <a:cubicBezTo>
                    <a:pt x="391845" y="971135"/>
                    <a:pt x="389940" y="937797"/>
                    <a:pt x="385178" y="904936"/>
                  </a:cubicBezTo>
                  <a:cubicBezTo>
                    <a:pt x="383273" y="892077"/>
                    <a:pt x="375176" y="873027"/>
                    <a:pt x="385654" y="863026"/>
                  </a:cubicBezTo>
                  <a:cubicBezTo>
                    <a:pt x="394226" y="854454"/>
                    <a:pt x="413753" y="855882"/>
                    <a:pt x="425183" y="853977"/>
                  </a:cubicBezTo>
                  <a:cubicBezTo>
                    <a:pt x="451853" y="848739"/>
                    <a:pt x="483761" y="848262"/>
                    <a:pt x="511384" y="850644"/>
                  </a:cubicBezTo>
                  <a:cubicBezTo>
                    <a:pt x="539959" y="853025"/>
                    <a:pt x="559961" y="851120"/>
                    <a:pt x="588536" y="853025"/>
                  </a:cubicBezTo>
                  <a:cubicBezTo>
                    <a:pt x="612825" y="854930"/>
                    <a:pt x="637114" y="856359"/>
                    <a:pt x="661403" y="855882"/>
                  </a:cubicBezTo>
                  <a:cubicBezTo>
                    <a:pt x="697121" y="855406"/>
                    <a:pt x="749509" y="853025"/>
                    <a:pt x="780941" y="835880"/>
                  </a:cubicBezTo>
                  <a:cubicBezTo>
                    <a:pt x="811421" y="818259"/>
                    <a:pt x="724268" y="827307"/>
                    <a:pt x="703789" y="825402"/>
                  </a:cubicBezTo>
                  <a:cubicBezTo>
                    <a:pt x="697121" y="824450"/>
                    <a:pt x="697598" y="812067"/>
                    <a:pt x="700455" y="803971"/>
                  </a:cubicBezTo>
                  <a:cubicBezTo>
                    <a:pt x="724744" y="736344"/>
                    <a:pt x="781418" y="674431"/>
                    <a:pt x="841901" y="636807"/>
                  </a:cubicBezTo>
                  <a:cubicBezTo>
                    <a:pt x="880954" y="612519"/>
                    <a:pt x="940961" y="601089"/>
                    <a:pt x="976680" y="633950"/>
                  </a:cubicBezTo>
                  <a:cubicBezTo>
                    <a:pt x="1025734" y="679670"/>
                    <a:pt x="1062882" y="774444"/>
                    <a:pt x="1040498" y="843024"/>
                  </a:cubicBezTo>
                  <a:cubicBezTo>
                    <a:pt x="1028591" y="878742"/>
                    <a:pt x="1013351" y="913509"/>
                    <a:pt x="1012399" y="951609"/>
                  </a:cubicBezTo>
                  <a:cubicBezTo>
                    <a:pt x="1010970" y="989232"/>
                    <a:pt x="1021924" y="1028761"/>
                    <a:pt x="1032878" y="1064480"/>
                  </a:cubicBezTo>
                  <a:cubicBezTo>
                    <a:pt x="1051928" y="1124011"/>
                    <a:pt x="1092409" y="1156396"/>
                    <a:pt x="1133843" y="1199735"/>
                  </a:cubicBezTo>
                  <a:cubicBezTo>
                    <a:pt x="1154322" y="1221166"/>
                    <a:pt x="1162894" y="1253551"/>
                    <a:pt x="1172419" y="1281650"/>
                  </a:cubicBezTo>
                  <a:cubicBezTo>
                    <a:pt x="1185754" y="1320702"/>
                    <a:pt x="1208138" y="1363565"/>
                    <a:pt x="1232903" y="1395950"/>
                  </a:cubicBezTo>
                  <a:cubicBezTo>
                    <a:pt x="1261002" y="1432621"/>
                    <a:pt x="1286719" y="1466911"/>
                    <a:pt x="1310532" y="1495963"/>
                  </a:cubicBezTo>
                  <a:cubicBezTo>
                    <a:pt x="1336725" y="1527871"/>
                    <a:pt x="1327677" y="1538349"/>
                    <a:pt x="1371015" y="1532634"/>
                  </a:cubicBezTo>
                  <a:cubicBezTo>
                    <a:pt x="1384350" y="1530729"/>
                    <a:pt x="1381969" y="1531681"/>
                    <a:pt x="1405782" y="1510726"/>
                  </a:cubicBezTo>
                  <a:cubicBezTo>
                    <a:pt x="1420545" y="1497868"/>
                    <a:pt x="1315770" y="1414524"/>
                    <a:pt x="1283862" y="1356898"/>
                  </a:cubicBezTo>
                  <a:cubicBezTo>
                    <a:pt x="1256239" y="1306891"/>
                    <a:pt x="1228616" y="1248789"/>
                    <a:pt x="1232903" y="1190686"/>
                  </a:cubicBezTo>
                  <a:cubicBezTo>
                    <a:pt x="1235284" y="1155444"/>
                    <a:pt x="1248619" y="1121630"/>
                    <a:pt x="1268621" y="1092579"/>
                  </a:cubicBezTo>
                  <a:cubicBezTo>
                    <a:pt x="1288624" y="1064004"/>
                    <a:pt x="1318152" y="1045430"/>
                    <a:pt x="1340535" y="1019236"/>
                  </a:cubicBezTo>
                  <a:cubicBezTo>
                    <a:pt x="1385779" y="965896"/>
                    <a:pt x="1407687" y="898745"/>
                    <a:pt x="1407687" y="829212"/>
                  </a:cubicBezTo>
                  <a:cubicBezTo>
                    <a:pt x="1407687" y="794446"/>
                    <a:pt x="1407687" y="759680"/>
                    <a:pt x="1407687" y="724914"/>
                  </a:cubicBezTo>
                  <a:cubicBezTo>
                    <a:pt x="1407687" y="695862"/>
                    <a:pt x="1440071" y="703006"/>
                    <a:pt x="1461979" y="696339"/>
                  </a:cubicBezTo>
                  <a:cubicBezTo>
                    <a:pt x="1505794" y="683480"/>
                    <a:pt x="1546275" y="652524"/>
                    <a:pt x="1566278" y="611090"/>
                  </a:cubicBezTo>
                  <a:cubicBezTo>
                    <a:pt x="1581042" y="595850"/>
                    <a:pt x="1583423" y="576800"/>
                    <a:pt x="1584852" y="557274"/>
                  </a:cubicBezTo>
                  <a:cubicBezTo>
                    <a:pt x="1587233" y="527746"/>
                    <a:pt x="1584375" y="494885"/>
                    <a:pt x="1580089" y="465834"/>
                  </a:cubicBezTo>
                  <a:cubicBezTo>
                    <a:pt x="1574850" y="432020"/>
                    <a:pt x="1578184" y="411541"/>
                    <a:pt x="1589614" y="380585"/>
                  </a:cubicBezTo>
                  <a:close/>
                  <a:moveTo>
                    <a:pt x="380891" y="1122582"/>
                  </a:moveTo>
                  <a:cubicBezTo>
                    <a:pt x="397084" y="1120201"/>
                    <a:pt x="413276" y="1120201"/>
                    <a:pt x="428993" y="1119725"/>
                  </a:cubicBezTo>
                  <a:cubicBezTo>
                    <a:pt x="436136" y="1119249"/>
                    <a:pt x="437565" y="1122106"/>
                    <a:pt x="434231" y="1128774"/>
                  </a:cubicBezTo>
                  <a:cubicBezTo>
                    <a:pt x="417563" y="1165445"/>
                    <a:pt x="376605" y="1183066"/>
                    <a:pt x="344220" y="1204497"/>
                  </a:cubicBezTo>
                  <a:cubicBezTo>
                    <a:pt x="326123" y="1222595"/>
                    <a:pt x="296595" y="1235930"/>
                    <a:pt x="275164" y="1250218"/>
                  </a:cubicBezTo>
                  <a:cubicBezTo>
                    <a:pt x="253256" y="1264505"/>
                    <a:pt x="231349" y="1279745"/>
                    <a:pt x="208965" y="1293080"/>
                  </a:cubicBezTo>
                  <a:cubicBezTo>
                    <a:pt x="195154" y="1301176"/>
                    <a:pt x="178009" y="1305463"/>
                    <a:pt x="164674" y="1293556"/>
                  </a:cubicBezTo>
                  <a:cubicBezTo>
                    <a:pt x="157530" y="1287365"/>
                    <a:pt x="152768" y="1278316"/>
                    <a:pt x="148005" y="1269744"/>
                  </a:cubicBezTo>
                  <a:cubicBezTo>
                    <a:pt x="124669" y="1225929"/>
                    <a:pt x="103238" y="1180685"/>
                    <a:pt x="77996" y="1137822"/>
                  </a:cubicBezTo>
                  <a:cubicBezTo>
                    <a:pt x="73234" y="1129726"/>
                    <a:pt x="75615" y="1125916"/>
                    <a:pt x="83711" y="1123059"/>
                  </a:cubicBezTo>
                  <a:cubicBezTo>
                    <a:pt x="108952" y="1114010"/>
                    <a:pt x="134194" y="1104961"/>
                    <a:pt x="159435" y="1095436"/>
                  </a:cubicBezTo>
                  <a:cubicBezTo>
                    <a:pt x="165150" y="1093531"/>
                    <a:pt x="170865" y="1091626"/>
                    <a:pt x="176580" y="1089721"/>
                  </a:cubicBezTo>
                  <a:cubicBezTo>
                    <a:pt x="198488" y="1081625"/>
                    <a:pt x="219919" y="1073529"/>
                    <a:pt x="241826" y="1065432"/>
                  </a:cubicBezTo>
                  <a:cubicBezTo>
                    <a:pt x="247541" y="1063051"/>
                    <a:pt x="253256" y="1060670"/>
                    <a:pt x="258971" y="1058765"/>
                  </a:cubicBezTo>
                  <a:cubicBezTo>
                    <a:pt x="262781" y="1057336"/>
                    <a:pt x="265163" y="1054955"/>
                    <a:pt x="264210" y="1050192"/>
                  </a:cubicBezTo>
                  <a:cubicBezTo>
                    <a:pt x="260400" y="1034476"/>
                    <a:pt x="113715" y="1076386"/>
                    <a:pt x="94189" y="1078767"/>
                  </a:cubicBezTo>
                  <a:cubicBezTo>
                    <a:pt x="69900" y="1081625"/>
                    <a:pt x="59899" y="1068290"/>
                    <a:pt x="56089" y="1046382"/>
                  </a:cubicBezTo>
                  <a:cubicBezTo>
                    <a:pt x="53231" y="1029237"/>
                    <a:pt x="45135" y="993042"/>
                    <a:pt x="64661" y="985899"/>
                  </a:cubicBezTo>
                  <a:cubicBezTo>
                    <a:pt x="95141" y="973992"/>
                    <a:pt x="120383" y="977802"/>
                    <a:pt x="160864" y="977802"/>
                  </a:cubicBezTo>
                  <a:cubicBezTo>
                    <a:pt x="168960" y="977802"/>
                    <a:pt x="255161" y="978755"/>
                    <a:pt x="256590" y="973040"/>
                  </a:cubicBezTo>
                  <a:cubicBezTo>
                    <a:pt x="258971" y="961134"/>
                    <a:pt x="252780" y="957800"/>
                    <a:pt x="242303" y="957800"/>
                  </a:cubicBezTo>
                  <a:cubicBezTo>
                    <a:pt x="180866" y="957800"/>
                    <a:pt x="119906" y="957800"/>
                    <a:pt x="58470" y="957324"/>
                  </a:cubicBezTo>
                  <a:cubicBezTo>
                    <a:pt x="51802" y="956847"/>
                    <a:pt x="53231" y="952085"/>
                    <a:pt x="53707" y="948275"/>
                  </a:cubicBezTo>
                  <a:cubicBezTo>
                    <a:pt x="59899" y="915414"/>
                    <a:pt x="66566" y="883029"/>
                    <a:pt x="73710" y="850644"/>
                  </a:cubicBezTo>
                  <a:cubicBezTo>
                    <a:pt x="79425" y="824926"/>
                    <a:pt x="88950" y="803971"/>
                    <a:pt x="118477" y="802066"/>
                  </a:cubicBezTo>
                  <a:cubicBezTo>
                    <a:pt x="178009" y="797780"/>
                    <a:pt x="241826" y="793494"/>
                    <a:pt x="301358" y="800637"/>
                  </a:cubicBezTo>
                  <a:cubicBezTo>
                    <a:pt x="317550" y="802542"/>
                    <a:pt x="334695" y="815401"/>
                    <a:pt x="338029" y="831117"/>
                  </a:cubicBezTo>
                  <a:cubicBezTo>
                    <a:pt x="348983" y="883505"/>
                    <a:pt x="346601" y="944941"/>
                    <a:pt x="351364" y="998281"/>
                  </a:cubicBezTo>
                  <a:cubicBezTo>
                    <a:pt x="352316" y="1022570"/>
                    <a:pt x="346601" y="1128297"/>
                    <a:pt x="380891" y="1122582"/>
                  </a:cubicBezTo>
                  <a:close/>
                  <a:moveTo>
                    <a:pt x="602348" y="816830"/>
                  </a:moveTo>
                  <a:cubicBezTo>
                    <a:pt x="576154" y="815401"/>
                    <a:pt x="477570" y="814449"/>
                    <a:pt x="451376" y="816830"/>
                  </a:cubicBezTo>
                  <a:cubicBezTo>
                    <a:pt x="433755" y="818735"/>
                    <a:pt x="416610" y="813972"/>
                    <a:pt x="400894" y="800637"/>
                  </a:cubicBezTo>
                  <a:cubicBezTo>
                    <a:pt x="374700" y="778730"/>
                    <a:pt x="372319" y="762061"/>
                    <a:pt x="334695" y="760156"/>
                  </a:cubicBezTo>
                  <a:cubicBezTo>
                    <a:pt x="292309" y="757775"/>
                    <a:pt x="250399" y="759680"/>
                    <a:pt x="208013" y="759680"/>
                  </a:cubicBezTo>
                  <a:cubicBezTo>
                    <a:pt x="198964" y="759680"/>
                    <a:pt x="165626" y="765395"/>
                    <a:pt x="160388" y="757299"/>
                  </a:cubicBezTo>
                  <a:cubicBezTo>
                    <a:pt x="157530" y="753012"/>
                    <a:pt x="158483" y="747774"/>
                    <a:pt x="160388" y="743487"/>
                  </a:cubicBezTo>
                  <a:cubicBezTo>
                    <a:pt x="162769" y="739201"/>
                    <a:pt x="166103" y="735867"/>
                    <a:pt x="169436" y="732057"/>
                  </a:cubicBezTo>
                  <a:cubicBezTo>
                    <a:pt x="207060" y="693481"/>
                    <a:pt x="216109" y="647285"/>
                    <a:pt x="216109" y="595850"/>
                  </a:cubicBezTo>
                  <a:cubicBezTo>
                    <a:pt x="191344" y="481074"/>
                    <a:pt x="240874" y="365821"/>
                    <a:pt x="318026" y="282477"/>
                  </a:cubicBezTo>
                  <a:cubicBezTo>
                    <a:pt x="339934" y="258665"/>
                    <a:pt x="365175" y="258188"/>
                    <a:pt x="386130" y="282477"/>
                  </a:cubicBezTo>
                  <a:cubicBezTo>
                    <a:pt x="406609" y="306290"/>
                    <a:pt x="424230" y="332007"/>
                    <a:pt x="435660" y="361535"/>
                  </a:cubicBezTo>
                  <a:cubicBezTo>
                    <a:pt x="447566" y="393920"/>
                    <a:pt x="458520" y="426781"/>
                    <a:pt x="472808" y="458214"/>
                  </a:cubicBezTo>
                  <a:cubicBezTo>
                    <a:pt x="494239" y="494885"/>
                    <a:pt x="526148" y="523936"/>
                    <a:pt x="556151" y="553464"/>
                  </a:cubicBezTo>
                  <a:cubicBezTo>
                    <a:pt x="587584" y="584420"/>
                    <a:pt x="588060" y="621567"/>
                    <a:pt x="593775" y="663001"/>
                  </a:cubicBezTo>
                  <a:cubicBezTo>
                    <a:pt x="598538" y="694910"/>
                    <a:pt x="602824" y="726819"/>
                    <a:pt x="607586" y="759204"/>
                  </a:cubicBezTo>
                  <a:cubicBezTo>
                    <a:pt x="609491" y="773015"/>
                    <a:pt x="626636" y="818259"/>
                    <a:pt x="602348" y="816830"/>
                  </a:cubicBezTo>
                  <a:close/>
                </a:path>
              </a:pathLst>
            </a:custGeom>
            <a:grpFill/>
            <a:ln w="4755"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cxnSp>
        <p:nvCxnSpPr>
          <p:cNvPr id="4" name="Straight Arrow Connector 3">
            <a:extLst>
              <a:ext uri="{FF2B5EF4-FFF2-40B4-BE49-F238E27FC236}">
                <a16:creationId xmlns:a16="http://schemas.microsoft.com/office/drawing/2014/main" id="{17AE7766-3A8B-4E6A-BA88-661C500F8364}"/>
              </a:ext>
            </a:extLst>
          </p:cNvPr>
          <p:cNvCxnSpPr>
            <a:stCxn id="147" idx="79"/>
            <a:endCxn id="150" idx="33"/>
          </p:cNvCxnSpPr>
          <p:nvPr/>
        </p:nvCxnSpPr>
        <p:spPr>
          <a:xfrm>
            <a:off x="1129879" y="3047165"/>
            <a:ext cx="1571068" cy="2134"/>
          </a:xfrm>
          <a:prstGeom prst="straightConnector1">
            <a:avLst/>
          </a:prstGeom>
          <a:ln w="66675">
            <a:solidFill>
              <a:srgbClr val="FF0000"/>
            </a:solidFill>
            <a:headEnd type="triangle"/>
            <a:tailEnd type="triangle"/>
          </a:ln>
        </p:spPr>
        <p:style>
          <a:lnRef idx="3">
            <a:schemeClr val="dk1"/>
          </a:lnRef>
          <a:fillRef idx="0">
            <a:schemeClr val="dk1"/>
          </a:fillRef>
          <a:effectRef idx="2">
            <a:schemeClr val="dk1"/>
          </a:effectRef>
          <a:fontRef idx="minor">
            <a:schemeClr val="tx1"/>
          </a:fontRef>
        </p:style>
      </p:cxnSp>
      <p:cxnSp>
        <p:nvCxnSpPr>
          <p:cNvPr id="151" name="Straight Arrow Connector 150">
            <a:extLst>
              <a:ext uri="{FF2B5EF4-FFF2-40B4-BE49-F238E27FC236}">
                <a16:creationId xmlns:a16="http://schemas.microsoft.com/office/drawing/2014/main" id="{BB172E75-B178-412A-9363-12860FFB7C07}"/>
              </a:ext>
            </a:extLst>
          </p:cNvPr>
          <p:cNvCxnSpPr>
            <a:cxnSpLocks/>
          </p:cNvCxnSpPr>
          <p:nvPr/>
        </p:nvCxnSpPr>
        <p:spPr>
          <a:xfrm>
            <a:off x="1129879" y="3055337"/>
            <a:ext cx="4508921" cy="9239"/>
          </a:xfrm>
          <a:prstGeom prst="straightConnector1">
            <a:avLst/>
          </a:prstGeom>
          <a:ln w="66675">
            <a:solidFill>
              <a:schemeClr val="accent4"/>
            </a:solidFill>
            <a:headEnd type="triangle"/>
            <a:tailEnd type="triangle"/>
          </a:ln>
        </p:spPr>
        <p:style>
          <a:lnRef idx="3">
            <a:schemeClr val="dk1"/>
          </a:lnRef>
          <a:fillRef idx="0">
            <a:schemeClr val="dk1"/>
          </a:fillRef>
          <a:effectRef idx="2">
            <a:schemeClr val="dk1"/>
          </a:effectRef>
          <a:fontRef idx="minor">
            <a:schemeClr val="tx1"/>
          </a:fontRef>
        </p:style>
      </p:cxnSp>
      <p:sp>
        <p:nvSpPr>
          <p:cNvPr id="12" name="TextBox 11">
            <a:extLst>
              <a:ext uri="{FF2B5EF4-FFF2-40B4-BE49-F238E27FC236}">
                <a16:creationId xmlns:a16="http://schemas.microsoft.com/office/drawing/2014/main" id="{B28EACC3-CCC6-41AF-A0EA-EB748C280CDF}"/>
              </a:ext>
            </a:extLst>
          </p:cNvPr>
          <p:cNvSpPr txBox="1"/>
          <p:nvPr/>
        </p:nvSpPr>
        <p:spPr>
          <a:xfrm>
            <a:off x="2877065" y="2418245"/>
            <a:ext cx="2833198" cy="646331"/>
          </a:xfrm>
          <a:prstGeom prst="rect">
            <a:avLst/>
          </a:prstGeom>
          <a:noFill/>
        </p:spPr>
        <p:txBody>
          <a:bodyPr wrap="square" rtlCol="0">
            <a:spAutoFit/>
          </a:bodyPr>
          <a:lstStyle/>
          <a:p>
            <a:r>
              <a:rPr lang="en-US" sz="3600" b="1">
                <a:solidFill>
                  <a:schemeClr val="accent3"/>
                </a:solidFill>
              </a:rPr>
              <a:t>2m</a:t>
            </a:r>
          </a:p>
        </p:txBody>
      </p:sp>
      <p:sp>
        <p:nvSpPr>
          <p:cNvPr id="152" name="TextBox 151">
            <a:extLst>
              <a:ext uri="{FF2B5EF4-FFF2-40B4-BE49-F238E27FC236}">
                <a16:creationId xmlns:a16="http://schemas.microsoft.com/office/drawing/2014/main" id="{AF2510B6-5229-4374-B300-B770C0FC6F90}"/>
              </a:ext>
            </a:extLst>
          </p:cNvPr>
          <p:cNvSpPr txBox="1"/>
          <p:nvPr/>
        </p:nvSpPr>
        <p:spPr>
          <a:xfrm>
            <a:off x="7600133" y="1491471"/>
            <a:ext cx="4289519" cy="2308324"/>
          </a:xfrm>
          <a:prstGeom prst="rect">
            <a:avLst/>
          </a:prstGeom>
          <a:noFill/>
        </p:spPr>
        <p:txBody>
          <a:bodyPr wrap="square">
            <a:spAutoFit/>
          </a:bodyPr>
          <a:lstStyle/>
          <a:p>
            <a:r>
              <a:rPr lang="en-US" sz="3600" b="1">
                <a:solidFill>
                  <a:srgbClr val="7030A0"/>
                </a:solidFill>
                <a:latin typeface="Roboto Condensed" panose="02000000000000000000" pitchFamily="2" charset="0"/>
                <a:ea typeface="Roboto Condensed" panose="02000000000000000000" pitchFamily="2" charset="0"/>
              </a:rPr>
              <a:t>LUÔN </a:t>
            </a:r>
            <a:r>
              <a:rPr lang="en-US" sz="3600" b="1">
                <a:solidFill>
                  <a:srgbClr val="C00000"/>
                </a:solidFill>
                <a:latin typeface="Roboto Condensed" panose="02000000000000000000" pitchFamily="2" charset="0"/>
                <a:ea typeface="Roboto Condensed" panose="02000000000000000000" pitchFamily="2" charset="0"/>
              </a:rPr>
              <a:t>ĐEO KHẨU TRANG</a:t>
            </a:r>
            <a:r>
              <a:rPr lang="en-US" sz="3600" b="1">
                <a:solidFill>
                  <a:srgbClr val="7030A0"/>
                </a:solidFill>
                <a:latin typeface="Roboto Condensed" panose="02000000000000000000" pitchFamily="2" charset="0"/>
                <a:ea typeface="Roboto Condensed" panose="02000000000000000000" pitchFamily="2" charset="0"/>
              </a:rPr>
              <a:t> VÀ GIỮ </a:t>
            </a:r>
            <a:r>
              <a:rPr lang="en-US" sz="3600" b="1">
                <a:solidFill>
                  <a:srgbClr val="C00000"/>
                </a:solidFill>
                <a:latin typeface="Roboto Condensed" panose="02000000000000000000" pitchFamily="2" charset="0"/>
                <a:ea typeface="Roboto Condensed" panose="02000000000000000000" pitchFamily="2" charset="0"/>
              </a:rPr>
              <a:t>KHOẢNG CÁCH TỐI THIỂU 2m</a:t>
            </a:r>
            <a:endParaRPr lang="en-US" sz="1600" b="1" i="0">
              <a:solidFill>
                <a:srgbClr val="C00000"/>
              </a:solidFill>
              <a:effectLst/>
              <a:latin typeface="Roboto Condensed" panose="02000000000000000000" pitchFamily="2" charset="0"/>
              <a:ea typeface="Roboto Condensed" panose="02000000000000000000" pitchFamily="2" charset="0"/>
            </a:endParaRPr>
          </a:p>
        </p:txBody>
      </p:sp>
      <p:sp>
        <p:nvSpPr>
          <p:cNvPr id="153" name="TextBox 152">
            <a:extLst>
              <a:ext uri="{FF2B5EF4-FFF2-40B4-BE49-F238E27FC236}">
                <a16:creationId xmlns:a16="http://schemas.microsoft.com/office/drawing/2014/main" id="{E9349BAC-64AB-40DB-9E1B-D5048F458CC0}"/>
              </a:ext>
            </a:extLst>
          </p:cNvPr>
          <p:cNvSpPr txBox="1"/>
          <p:nvPr/>
        </p:nvSpPr>
        <p:spPr>
          <a:xfrm>
            <a:off x="969073" y="4402600"/>
            <a:ext cx="4289519" cy="1754326"/>
          </a:xfrm>
          <a:prstGeom prst="rect">
            <a:avLst/>
          </a:prstGeom>
          <a:noFill/>
        </p:spPr>
        <p:txBody>
          <a:bodyPr wrap="square">
            <a:spAutoFit/>
          </a:bodyPr>
          <a:lstStyle/>
          <a:p>
            <a:r>
              <a:rPr lang="en-US" sz="3600" b="1">
                <a:solidFill>
                  <a:srgbClr val="0070C0"/>
                </a:solidFill>
                <a:latin typeface="Roboto Condensed" panose="02000000000000000000" pitchFamily="2" charset="0"/>
                <a:ea typeface="Roboto Condensed" panose="02000000000000000000" pitchFamily="2" charset="0"/>
              </a:rPr>
              <a:t>THỰC HIỆN NGHIÊM </a:t>
            </a:r>
            <a:r>
              <a:rPr lang="en-US" sz="3600" b="1">
                <a:solidFill>
                  <a:srgbClr val="FF0000"/>
                </a:solidFill>
                <a:latin typeface="Roboto Condensed" panose="02000000000000000000" pitchFamily="2" charset="0"/>
                <a:ea typeface="Roboto Condensed" panose="02000000000000000000" pitchFamily="2" charset="0"/>
              </a:rPr>
              <a:t>THÔNG ĐIỆP 5K </a:t>
            </a:r>
            <a:r>
              <a:rPr lang="en-US" sz="3600" b="1">
                <a:solidFill>
                  <a:srgbClr val="0070C0"/>
                </a:solidFill>
                <a:latin typeface="Roboto Condensed" panose="02000000000000000000" pitchFamily="2" charset="0"/>
                <a:ea typeface="Roboto Condensed" panose="02000000000000000000" pitchFamily="2" charset="0"/>
              </a:rPr>
              <a:t>CỦA BỘ Y TẾ</a:t>
            </a:r>
            <a:endParaRPr lang="en-US" sz="1600" b="1" i="0">
              <a:solidFill>
                <a:srgbClr val="0070C0"/>
              </a:solidFill>
              <a:effectLst/>
              <a:latin typeface="Roboto Condensed" panose="02000000000000000000" pitchFamily="2" charset="0"/>
              <a:ea typeface="Roboto Condensed" panose="02000000000000000000" pitchFamily="2" charset="0"/>
            </a:endParaRPr>
          </a:p>
        </p:txBody>
      </p:sp>
      <p:pic>
        <p:nvPicPr>
          <p:cNvPr id="154" name="Picture 2" descr="Thực hiện thông điệp 5K phòng chống Covid 19. - Bệnh Viện Nhi Đồng Thành Phố">
            <a:extLst>
              <a:ext uri="{FF2B5EF4-FFF2-40B4-BE49-F238E27FC236}">
                <a16:creationId xmlns:a16="http://schemas.microsoft.com/office/drawing/2014/main" id="{7DDCE849-5129-447F-B782-A3C8AAF04BEB}"/>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0000" b="90000" l="10000" r="90000">
                        <a14:foregroundMark x1="52137" y1="48548" x2="51282" y2="57676"/>
                        <a14:foregroundMark x1="43101" y1="47303" x2="43346" y2="51660"/>
                        <a14:foregroundMark x1="35775" y1="16805" x2="35775" y2="16805"/>
                        <a14:foregroundMark x1="31868" y1="25311" x2="31868" y2="25311"/>
                        <a14:foregroundMark x1="69109" y1="24481" x2="69109" y2="24481"/>
                        <a14:foregroundMark x1="68742" y1="35477" x2="68742" y2="35477"/>
                        <a14:foregroundMark x1="63858" y1="17842" x2="63858" y2="17842"/>
                      </a14:backgroundRemoval>
                    </a14:imgEffect>
                  </a14:imgLayer>
                </a14:imgProps>
              </a:ext>
              <a:ext uri="{28A0092B-C50C-407E-A947-70E740481C1C}">
                <a14:useLocalDpi xmlns:a14="http://schemas.microsoft.com/office/drawing/2010/main" val="0"/>
              </a:ext>
            </a:extLst>
          </a:blip>
          <a:srcRect l="30217" r="26951"/>
          <a:stretch/>
        </p:blipFill>
        <p:spPr bwMode="auto">
          <a:xfrm rot="798497">
            <a:off x="6518529" y="3329337"/>
            <a:ext cx="2919669" cy="4011741"/>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2858BD19-7693-4041-842A-82CC28068C33}"/>
              </a:ext>
            </a:extLst>
          </p:cNvPr>
          <p:cNvSpPr txBox="1"/>
          <p:nvPr/>
        </p:nvSpPr>
        <p:spPr>
          <a:xfrm>
            <a:off x="9215527" y="4704283"/>
            <a:ext cx="1861182" cy="1631216"/>
          </a:xfrm>
          <a:prstGeom prst="rect">
            <a:avLst/>
          </a:prstGeom>
          <a:noFill/>
        </p:spPr>
        <p:txBody>
          <a:bodyPr wrap="square">
            <a:spAutoFit/>
          </a:bodyPr>
          <a:lstStyle/>
          <a:p>
            <a:r>
              <a:rPr lang="en-US" sz="2000" b="1" i="0">
                <a:solidFill>
                  <a:srgbClr val="C00000"/>
                </a:solidFill>
                <a:effectLst/>
                <a:latin typeface="Roboto Condensed" panose="02000000000000000000" pitchFamily="2" charset="0"/>
              </a:rPr>
              <a:t>K</a:t>
            </a:r>
            <a:r>
              <a:rPr lang="en-US" sz="2000" b="1" i="0">
                <a:solidFill>
                  <a:srgbClr val="6C757D"/>
                </a:solidFill>
                <a:effectLst/>
                <a:latin typeface="Roboto Condensed" panose="02000000000000000000" pitchFamily="2" charset="0"/>
              </a:rPr>
              <a:t>hẩu trang</a:t>
            </a:r>
          </a:p>
          <a:p>
            <a:r>
              <a:rPr lang="en-US" sz="2000" b="1" i="0">
                <a:solidFill>
                  <a:srgbClr val="C00000"/>
                </a:solidFill>
                <a:effectLst/>
                <a:latin typeface="Roboto Condensed" panose="02000000000000000000" pitchFamily="2" charset="0"/>
              </a:rPr>
              <a:t>K</a:t>
            </a:r>
            <a:r>
              <a:rPr lang="en-US" sz="2000" b="1" i="0">
                <a:solidFill>
                  <a:srgbClr val="6C757D"/>
                </a:solidFill>
                <a:effectLst/>
                <a:latin typeface="Roboto Condensed" panose="02000000000000000000" pitchFamily="2" charset="0"/>
              </a:rPr>
              <a:t>hử khuẩn</a:t>
            </a:r>
          </a:p>
          <a:p>
            <a:r>
              <a:rPr lang="en-US" sz="2000" b="1" i="0">
                <a:solidFill>
                  <a:srgbClr val="C00000"/>
                </a:solidFill>
                <a:effectLst/>
                <a:latin typeface="Roboto Condensed" panose="02000000000000000000" pitchFamily="2" charset="0"/>
              </a:rPr>
              <a:t>K</a:t>
            </a:r>
            <a:r>
              <a:rPr lang="en-US" sz="2000" b="1" i="0">
                <a:solidFill>
                  <a:srgbClr val="6C757D"/>
                </a:solidFill>
                <a:effectLst/>
                <a:latin typeface="Roboto Condensed" panose="02000000000000000000" pitchFamily="2" charset="0"/>
              </a:rPr>
              <a:t>hoảng cách </a:t>
            </a:r>
          </a:p>
          <a:p>
            <a:r>
              <a:rPr lang="en-US" sz="2000" b="1" i="0">
                <a:solidFill>
                  <a:srgbClr val="C00000"/>
                </a:solidFill>
                <a:effectLst/>
                <a:latin typeface="Roboto Condensed" panose="02000000000000000000" pitchFamily="2" charset="0"/>
              </a:rPr>
              <a:t>K</a:t>
            </a:r>
            <a:r>
              <a:rPr lang="en-US" sz="2000" b="1" i="0">
                <a:solidFill>
                  <a:srgbClr val="6C757D"/>
                </a:solidFill>
                <a:effectLst/>
                <a:latin typeface="Roboto Condensed" panose="02000000000000000000" pitchFamily="2" charset="0"/>
              </a:rPr>
              <a:t>hông tập trung </a:t>
            </a:r>
          </a:p>
          <a:p>
            <a:r>
              <a:rPr lang="en-US" sz="2000" b="1" i="0">
                <a:solidFill>
                  <a:srgbClr val="C00000"/>
                </a:solidFill>
                <a:effectLst/>
                <a:latin typeface="Roboto Condensed" panose="02000000000000000000" pitchFamily="2" charset="0"/>
              </a:rPr>
              <a:t>K</a:t>
            </a:r>
            <a:r>
              <a:rPr lang="en-US" sz="2000" b="1" i="0">
                <a:solidFill>
                  <a:srgbClr val="6C757D"/>
                </a:solidFill>
                <a:effectLst/>
                <a:latin typeface="Roboto Condensed" panose="02000000000000000000" pitchFamily="2" charset="0"/>
              </a:rPr>
              <a:t>hai báo y tế</a:t>
            </a:r>
            <a:endParaRPr lang="en-US" sz="2000"/>
          </a:p>
        </p:txBody>
      </p:sp>
    </p:spTree>
    <p:extLst>
      <p:ext uri="{BB962C8B-B14F-4D97-AF65-F5344CB8AC3E}">
        <p14:creationId xmlns:p14="http://schemas.microsoft.com/office/powerpoint/2010/main" val="23513678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4.16667E-6 -2.96296E-6 L 0.24115 -0.00208 " pathEditMode="relative" rAng="0" ptsTypes="AA">
                                      <p:cBhvr>
                                        <p:cTn id="6" dur="2000" fill="hold"/>
                                        <p:tgtEl>
                                          <p:spTgt spid="148"/>
                                        </p:tgtEl>
                                        <p:attrNameLst>
                                          <p:attrName>ppt_x</p:attrName>
                                          <p:attrName>ppt_y</p:attrName>
                                        </p:attrNameLst>
                                      </p:cBhvr>
                                      <p:rCtr x="12057" y="-116"/>
                                    </p:animMotion>
                                  </p:childTnLst>
                                </p:cTn>
                              </p:par>
                            </p:childTnLst>
                          </p:cTn>
                        </p:par>
                        <p:par>
                          <p:cTn id="7" fill="hold">
                            <p:stCondLst>
                              <p:cond delay="2000"/>
                            </p:stCondLst>
                            <p:childTnLst>
                              <p:par>
                                <p:cTn id="8" presetID="10" presetClass="exit" presetSubtype="0" fill="hold" nodeType="afterEffect">
                                  <p:stCondLst>
                                    <p:cond delay="0"/>
                                  </p:stCondLst>
                                  <p:childTnLst>
                                    <p:animEffect transition="out" filter="fade">
                                      <p:cBhvr>
                                        <p:cTn id="9" dur="500"/>
                                        <p:tgtEl>
                                          <p:spTgt spid="4"/>
                                        </p:tgtEl>
                                      </p:cBhvr>
                                    </p:animEffect>
                                    <p:set>
                                      <p:cBhvr>
                                        <p:cTn id="10" dur="1" fill="hold">
                                          <p:stCondLst>
                                            <p:cond delay="499"/>
                                          </p:stCondLst>
                                        </p:cTn>
                                        <p:tgtEl>
                                          <p:spTgt spid="4"/>
                                        </p:tgtEl>
                                        <p:attrNameLst>
                                          <p:attrName>style.visibility</p:attrName>
                                        </p:attrNameLst>
                                      </p:cBhvr>
                                      <p:to>
                                        <p:strVal val="hidden"/>
                                      </p:to>
                                    </p:set>
                                  </p:childTnLst>
                                </p:cTn>
                              </p:par>
                            </p:childTnLst>
                          </p:cTn>
                        </p:par>
                        <p:par>
                          <p:cTn id="11" fill="hold">
                            <p:stCondLst>
                              <p:cond delay="2500"/>
                            </p:stCondLst>
                            <p:childTnLst>
                              <p:par>
                                <p:cTn id="12" presetID="10" presetClass="entr" presetSubtype="0" fill="hold" nodeType="afterEffect">
                                  <p:stCondLst>
                                    <p:cond delay="0"/>
                                  </p:stCondLst>
                                  <p:childTnLst>
                                    <p:set>
                                      <p:cBhvr>
                                        <p:cTn id="13" dur="1" fill="hold">
                                          <p:stCondLst>
                                            <p:cond delay="0"/>
                                          </p:stCondLst>
                                        </p:cTn>
                                        <p:tgtEl>
                                          <p:spTgt spid="151"/>
                                        </p:tgtEl>
                                        <p:attrNameLst>
                                          <p:attrName>style.visibility</p:attrName>
                                        </p:attrNameLst>
                                      </p:cBhvr>
                                      <p:to>
                                        <p:strVal val="visible"/>
                                      </p:to>
                                    </p:set>
                                    <p:animEffect transition="in" filter="fade">
                                      <p:cBhvr>
                                        <p:cTn id="14" dur="500"/>
                                        <p:tgtEl>
                                          <p:spTgt spid="151"/>
                                        </p:tgtEl>
                                      </p:cBhvr>
                                    </p:animEffect>
                                  </p:childTnLst>
                                </p:cTn>
                              </p:par>
                            </p:childTnLst>
                          </p:cTn>
                        </p:par>
                        <p:par>
                          <p:cTn id="15" fill="hold">
                            <p:stCondLst>
                              <p:cond delay="3000"/>
                            </p:stCondLst>
                            <p:childTnLst>
                              <p:par>
                                <p:cTn id="16" presetID="10" presetClass="entr" presetSubtype="0"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53"/>
                                        </p:tgtEl>
                                        <p:attrNameLst>
                                          <p:attrName>style.visibility</p:attrName>
                                        </p:attrNameLst>
                                      </p:cBhvr>
                                      <p:to>
                                        <p:strVal val="visible"/>
                                      </p:to>
                                    </p:set>
                                    <p:animEffect transition="in" filter="fade">
                                      <p:cBhvr>
                                        <p:cTn id="23" dur="500"/>
                                        <p:tgtEl>
                                          <p:spTgt spid="153"/>
                                        </p:tgtEl>
                                      </p:cBhvr>
                                    </p:animEffect>
                                  </p:childTnLst>
                                </p:cTn>
                              </p:par>
                            </p:childTnLst>
                          </p:cTn>
                        </p:par>
                        <p:par>
                          <p:cTn id="24" fill="hold">
                            <p:stCondLst>
                              <p:cond delay="500"/>
                            </p:stCondLst>
                            <p:childTnLst>
                              <p:par>
                                <p:cTn id="25" presetID="10" presetClass="entr" presetSubtype="0" fill="hold" nodeType="afterEffect">
                                  <p:stCondLst>
                                    <p:cond delay="0"/>
                                  </p:stCondLst>
                                  <p:childTnLst>
                                    <p:set>
                                      <p:cBhvr>
                                        <p:cTn id="26" dur="1" fill="hold">
                                          <p:stCondLst>
                                            <p:cond delay="0"/>
                                          </p:stCondLst>
                                        </p:cTn>
                                        <p:tgtEl>
                                          <p:spTgt spid="154"/>
                                        </p:tgtEl>
                                        <p:attrNameLst>
                                          <p:attrName>style.visibility</p:attrName>
                                        </p:attrNameLst>
                                      </p:cBhvr>
                                      <p:to>
                                        <p:strVal val="visible"/>
                                      </p:to>
                                    </p:set>
                                    <p:animEffect transition="in" filter="fade">
                                      <p:cBhvr>
                                        <p:cTn id="27" dur="500"/>
                                        <p:tgtEl>
                                          <p:spTgt spid="154"/>
                                        </p:tgtEl>
                                      </p:cBhvr>
                                    </p:animEffect>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3" grpId="0"/>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91"/>
            <a:ext cx="12192000" cy="6869691"/>
            <a:chOff x="642731" y="-85645"/>
            <a:chExt cx="11638721" cy="6943646"/>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5"/>
              <a:ext cx="7732643" cy="6943644"/>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b="1" i="1">
                <a:solidFill>
                  <a:schemeClr val="tx1"/>
                </a:solidFill>
              </a:endParaRPr>
            </a:p>
          </p:txBody>
        </p:sp>
        <p:sp>
          <p:nvSpPr>
            <p:cNvPr id="17" name="Rectangle 16">
              <a:extLst>
                <a:ext uri="{FF2B5EF4-FFF2-40B4-BE49-F238E27FC236}">
                  <a16:creationId xmlns:a16="http://schemas.microsoft.com/office/drawing/2014/main" id="{42EF2936-88B2-42F7-8D4C-D097F8A6F70D}"/>
                </a:ext>
              </a:extLst>
            </p:cNvPr>
            <p:cNvSpPr/>
            <p:nvPr/>
          </p:nvSpPr>
          <p:spPr>
            <a:xfrm>
              <a:off x="8375374" y="-73828"/>
              <a:ext cx="3906078" cy="6931829"/>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a:t>ANY QUESTION?</a:t>
              </a:r>
            </a:p>
          </p:txBody>
        </p:sp>
      </p:grpSp>
      <p:sp>
        <p:nvSpPr>
          <p:cNvPr id="7" name="TextBox 6">
            <a:extLst>
              <a:ext uri="{FF2B5EF4-FFF2-40B4-BE49-F238E27FC236}">
                <a16:creationId xmlns:a16="http://schemas.microsoft.com/office/drawing/2014/main" id="{5F9595BA-002E-444C-BA5F-4F2A0CDEEF56}"/>
              </a:ext>
            </a:extLst>
          </p:cNvPr>
          <p:cNvSpPr txBox="1"/>
          <p:nvPr/>
        </p:nvSpPr>
        <p:spPr>
          <a:xfrm>
            <a:off x="1255143" y="2268991"/>
            <a:ext cx="5589950" cy="2308324"/>
          </a:xfrm>
          <a:prstGeom prst="rect">
            <a:avLst/>
          </a:prstGeom>
          <a:noFill/>
        </p:spPr>
        <p:txBody>
          <a:bodyPr wrap="square">
            <a:spAutoFit/>
          </a:bodyPr>
          <a:lstStyle/>
          <a:p>
            <a:r>
              <a:rPr lang="en-US" sz="7200" b="1">
                <a:solidFill>
                  <a:srgbClr val="7030A0"/>
                </a:solidFill>
                <a:latin typeface="Roboto Condensed" panose="02000000000000000000" pitchFamily="2" charset="0"/>
                <a:ea typeface="Roboto Condensed" panose="02000000000000000000" pitchFamily="2" charset="0"/>
              </a:rPr>
              <a:t>THANKS FOR WATCHING</a:t>
            </a:r>
            <a:endParaRPr lang="en-US" sz="4000" b="1" i="0">
              <a:solidFill>
                <a:srgbClr val="C00000"/>
              </a:solidFill>
              <a:effectLst/>
              <a:latin typeface="Roboto Condensed" panose="02000000000000000000" pitchFamily="2" charset="0"/>
              <a:ea typeface="Roboto Condensed" panose="02000000000000000000" pitchFamily="2" charset="0"/>
            </a:endParaRPr>
          </a:p>
        </p:txBody>
      </p:sp>
    </p:spTree>
    <p:extLst>
      <p:ext uri="{BB962C8B-B14F-4D97-AF65-F5344CB8AC3E}">
        <p14:creationId xmlns:p14="http://schemas.microsoft.com/office/powerpoint/2010/main" val="68350202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E998E6F-3BBD-44F4-91E4-AD304F8B272E}"/>
              </a:ext>
            </a:extLst>
          </p:cNvPr>
          <p:cNvGrpSpPr/>
          <p:nvPr/>
        </p:nvGrpSpPr>
        <p:grpSpPr>
          <a:xfrm flipH="1">
            <a:off x="790573" y="2791532"/>
            <a:ext cx="10610852" cy="2290941"/>
            <a:chOff x="2441453" y="2820107"/>
            <a:chExt cx="7400056" cy="2290941"/>
          </a:xfrm>
        </p:grpSpPr>
        <p:grpSp>
          <p:nvGrpSpPr>
            <p:cNvPr id="5" name="Group 4">
              <a:extLst>
                <a:ext uri="{FF2B5EF4-FFF2-40B4-BE49-F238E27FC236}">
                  <a16:creationId xmlns:a16="http://schemas.microsoft.com/office/drawing/2014/main" id="{A5F7EC6E-A5E9-4D73-9C4B-C51617F107CB}"/>
                </a:ext>
              </a:extLst>
            </p:cNvPr>
            <p:cNvGrpSpPr/>
            <p:nvPr/>
          </p:nvGrpSpPr>
          <p:grpSpPr>
            <a:xfrm>
              <a:off x="2441453" y="3763018"/>
              <a:ext cx="7400056" cy="360040"/>
              <a:chOff x="914745" y="3763018"/>
              <a:chExt cx="8924574" cy="360040"/>
            </a:xfrm>
          </p:grpSpPr>
          <p:sp>
            <p:nvSpPr>
              <p:cNvPr id="10" name="직사각형 1">
                <a:extLst>
                  <a:ext uri="{FF2B5EF4-FFF2-40B4-BE49-F238E27FC236}">
                    <a16:creationId xmlns:a16="http://schemas.microsoft.com/office/drawing/2014/main" id="{C235E3AD-F0FC-4186-B7C7-BC99AE04636B}"/>
                  </a:ext>
                </a:extLst>
              </p:cNvPr>
              <p:cNvSpPr/>
              <p:nvPr/>
            </p:nvSpPr>
            <p:spPr>
              <a:xfrm>
                <a:off x="914745" y="3763018"/>
                <a:ext cx="2232000" cy="360040"/>
              </a:xfrm>
              <a:prstGeom prst="rect">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dirty="0"/>
                  <a:t>2019.03</a:t>
                </a:r>
                <a:endParaRPr lang="ko-KR" altLang="en-US" sz="1400" b="1" dirty="0"/>
              </a:p>
            </p:txBody>
          </p:sp>
          <p:sp>
            <p:nvSpPr>
              <p:cNvPr id="11" name="직사각형 1">
                <a:extLst>
                  <a:ext uri="{FF2B5EF4-FFF2-40B4-BE49-F238E27FC236}">
                    <a16:creationId xmlns:a16="http://schemas.microsoft.com/office/drawing/2014/main" id="{2AD0C176-0626-4A4D-92C6-982BC4A337AC}"/>
                  </a:ext>
                </a:extLst>
              </p:cNvPr>
              <p:cNvSpPr/>
              <p:nvPr/>
            </p:nvSpPr>
            <p:spPr>
              <a:xfrm>
                <a:off x="3149877" y="3763018"/>
                <a:ext cx="2232000" cy="360040"/>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dirty="0"/>
                  <a:t>2020.02</a:t>
                </a:r>
                <a:endParaRPr lang="ko-KR" altLang="en-US" sz="1400" b="1" dirty="0"/>
              </a:p>
            </p:txBody>
          </p:sp>
          <p:sp>
            <p:nvSpPr>
              <p:cNvPr id="12" name="직사각형 1">
                <a:extLst>
                  <a:ext uri="{FF2B5EF4-FFF2-40B4-BE49-F238E27FC236}">
                    <a16:creationId xmlns:a16="http://schemas.microsoft.com/office/drawing/2014/main" id="{A00FB070-3634-48FB-9352-0E180E8DA56F}"/>
                  </a:ext>
                </a:extLst>
              </p:cNvPr>
              <p:cNvSpPr/>
              <p:nvPr/>
            </p:nvSpPr>
            <p:spPr>
              <a:xfrm>
                <a:off x="5385009" y="3763018"/>
                <a:ext cx="2232000" cy="360040"/>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dirty="0"/>
                  <a:t>2020.01</a:t>
                </a:r>
                <a:endParaRPr lang="ko-KR" altLang="en-US" sz="1400" b="1" dirty="0"/>
              </a:p>
            </p:txBody>
          </p:sp>
          <p:sp>
            <p:nvSpPr>
              <p:cNvPr id="13" name="직사각형 1">
                <a:extLst>
                  <a:ext uri="{FF2B5EF4-FFF2-40B4-BE49-F238E27FC236}">
                    <a16:creationId xmlns:a16="http://schemas.microsoft.com/office/drawing/2014/main" id="{4178A7B7-1465-484E-B636-A2D5B88D7455}"/>
                  </a:ext>
                </a:extLst>
              </p:cNvPr>
              <p:cNvSpPr/>
              <p:nvPr/>
            </p:nvSpPr>
            <p:spPr>
              <a:xfrm>
                <a:off x="7607319" y="3763018"/>
                <a:ext cx="2232000" cy="360040"/>
              </a:xfrm>
              <a:prstGeom prst="rect">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dirty="0"/>
                  <a:t>2019.12</a:t>
                </a:r>
                <a:endParaRPr lang="ko-KR" altLang="en-US" sz="1400" b="1" dirty="0"/>
              </a:p>
            </p:txBody>
          </p:sp>
        </p:grpSp>
        <p:cxnSp>
          <p:nvCxnSpPr>
            <p:cNvPr id="6" name="Straight Arrow Connector 5">
              <a:extLst>
                <a:ext uri="{FF2B5EF4-FFF2-40B4-BE49-F238E27FC236}">
                  <a16:creationId xmlns:a16="http://schemas.microsoft.com/office/drawing/2014/main" id="{990756DF-A677-4D53-A7B5-ABC7F07B360E}"/>
                </a:ext>
              </a:extLst>
            </p:cNvPr>
            <p:cNvCxnSpPr/>
            <p:nvPr/>
          </p:nvCxnSpPr>
          <p:spPr>
            <a:xfrm rot="10800000" flipV="1">
              <a:off x="4307422" y="4166189"/>
              <a:ext cx="0" cy="936000"/>
            </a:xfrm>
            <a:prstGeom prst="straightConnector1">
              <a:avLst/>
            </a:prstGeom>
            <a:ln w="25400">
              <a:solidFill>
                <a:schemeClr val="accent6"/>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36A7B893-D961-4C03-AD01-3A8CEB22EE51}"/>
                </a:ext>
              </a:extLst>
            </p:cNvPr>
            <p:cNvCxnSpPr/>
            <p:nvPr/>
          </p:nvCxnSpPr>
          <p:spPr>
            <a:xfrm flipV="1">
              <a:off x="6165463" y="2820107"/>
              <a:ext cx="0" cy="936000"/>
            </a:xfrm>
            <a:prstGeom prst="straightConnector1">
              <a:avLst/>
            </a:prstGeom>
            <a:ln w="25400">
              <a:solidFill>
                <a:schemeClr val="accent2"/>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EA7F0980-68B4-4A6F-AEAE-5415F28BDAFD}"/>
                </a:ext>
              </a:extLst>
            </p:cNvPr>
            <p:cNvCxnSpPr/>
            <p:nvPr/>
          </p:nvCxnSpPr>
          <p:spPr>
            <a:xfrm rot="10800000" flipV="1">
              <a:off x="7999328" y="4175048"/>
              <a:ext cx="0" cy="936000"/>
            </a:xfrm>
            <a:prstGeom prst="straightConnector1">
              <a:avLst/>
            </a:prstGeom>
            <a:ln w="25400">
              <a:solidFill>
                <a:schemeClr val="accent3"/>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43CD386D-C399-40CF-BD3D-ECEF797B2E48}"/>
                </a:ext>
              </a:extLst>
            </p:cNvPr>
            <p:cNvCxnSpPr/>
            <p:nvPr/>
          </p:nvCxnSpPr>
          <p:spPr>
            <a:xfrm flipV="1">
              <a:off x="9836454" y="2838345"/>
              <a:ext cx="0" cy="936000"/>
            </a:xfrm>
            <a:prstGeom prst="straightConnector1">
              <a:avLst/>
            </a:prstGeom>
            <a:ln w="25400">
              <a:solidFill>
                <a:schemeClr val="accent4"/>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DÒNG THỜI GIAN CỦA DỊCH BỆNH</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grpSp>
        <p:nvGrpSpPr>
          <p:cNvPr id="18" name="Group 17">
            <a:extLst>
              <a:ext uri="{FF2B5EF4-FFF2-40B4-BE49-F238E27FC236}">
                <a16:creationId xmlns:a16="http://schemas.microsoft.com/office/drawing/2014/main" id="{EE0E1850-6898-4910-9060-AAA31DCB5DF9}"/>
              </a:ext>
            </a:extLst>
          </p:cNvPr>
          <p:cNvGrpSpPr/>
          <p:nvPr/>
        </p:nvGrpSpPr>
        <p:grpSpPr>
          <a:xfrm flipH="1">
            <a:off x="790573" y="2791532"/>
            <a:ext cx="10610852" cy="2290941"/>
            <a:chOff x="2441453" y="2820107"/>
            <a:chExt cx="7400056" cy="2290941"/>
          </a:xfrm>
        </p:grpSpPr>
        <p:grpSp>
          <p:nvGrpSpPr>
            <p:cNvPr id="19" name="Group 18">
              <a:extLst>
                <a:ext uri="{FF2B5EF4-FFF2-40B4-BE49-F238E27FC236}">
                  <a16:creationId xmlns:a16="http://schemas.microsoft.com/office/drawing/2014/main" id="{C89EEC90-99AF-4163-96E9-169E67F547C0}"/>
                </a:ext>
              </a:extLst>
            </p:cNvPr>
            <p:cNvGrpSpPr/>
            <p:nvPr/>
          </p:nvGrpSpPr>
          <p:grpSpPr>
            <a:xfrm>
              <a:off x="2441453" y="3763018"/>
              <a:ext cx="7400056" cy="360040"/>
              <a:chOff x="914745" y="3763018"/>
              <a:chExt cx="8924574" cy="360040"/>
            </a:xfrm>
          </p:grpSpPr>
          <p:sp>
            <p:nvSpPr>
              <p:cNvPr id="24" name="직사각형 1">
                <a:extLst>
                  <a:ext uri="{FF2B5EF4-FFF2-40B4-BE49-F238E27FC236}">
                    <a16:creationId xmlns:a16="http://schemas.microsoft.com/office/drawing/2014/main" id="{0B8066E9-6526-4B10-A1E3-1377E556D52A}"/>
                  </a:ext>
                </a:extLst>
              </p:cNvPr>
              <p:cNvSpPr/>
              <p:nvPr/>
            </p:nvSpPr>
            <p:spPr>
              <a:xfrm>
                <a:off x="914745" y="3763018"/>
                <a:ext cx="2232000" cy="360040"/>
              </a:xfrm>
              <a:prstGeom prst="rect">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a:t>2021.5</a:t>
                </a:r>
                <a:endParaRPr lang="ko-KR" altLang="en-US" sz="1400" b="1" dirty="0"/>
              </a:p>
            </p:txBody>
          </p:sp>
          <p:sp>
            <p:nvSpPr>
              <p:cNvPr id="25" name="직사각형 1">
                <a:extLst>
                  <a:ext uri="{FF2B5EF4-FFF2-40B4-BE49-F238E27FC236}">
                    <a16:creationId xmlns:a16="http://schemas.microsoft.com/office/drawing/2014/main" id="{3492317E-95F3-4501-BEB5-DC68BA918AD8}"/>
                  </a:ext>
                </a:extLst>
              </p:cNvPr>
              <p:cNvSpPr/>
              <p:nvPr/>
            </p:nvSpPr>
            <p:spPr>
              <a:xfrm>
                <a:off x="3149877" y="3763018"/>
                <a:ext cx="2232000" cy="360040"/>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a:t>2021</a:t>
                </a:r>
                <a:endParaRPr lang="ko-KR" altLang="en-US" sz="1400" b="1" dirty="0"/>
              </a:p>
            </p:txBody>
          </p:sp>
          <p:sp>
            <p:nvSpPr>
              <p:cNvPr id="26" name="직사각형 1">
                <a:extLst>
                  <a:ext uri="{FF2B5EF4-FFF2-40B4-BE49-F238E27FC236}">
                    <a16:creationId xmlns:a16="http://schemas.microsoft.com/office/drawing/2014/main" id="{25D3FA68-F014-4999-833D-CF05CCA96A90}"/>
                  </a:ext>
                </a:extLst>
              </p:cNvPr>
              <p:cNvSpPr/>
              <p:nvPr/>
            </p:nvSpPr>
            <p:spPr>
              <a:xfrm>
                <a:off x="5385009" y="3763018"/>
                <a:ext cx="2232000" cy="360040"/>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a:t>2020</a:t>
                </a:r>
                <a:endParaRPr lang="ko-KR" altLang="en-US" sz="1400" b="1" dirty="0"/>
              </a:p>
            </p:txBody>
          </p:sp>
          <p:sp>
            <p:nvSpPr>
              <p:cNvPr id="27" name="직사각형 1">
                <a:extLst>
                  <a:ext uri="{FF2B5EF4-FFF2-40B4-BE49-F238E27FC236}">
                    <a16:creationId xmlns:a16="http://schemas.microsoft.com/office/drawing/2014/main" id="{4E9E1D44-5C9B-4AE6-A272-4931F9CB3A8F}"/>
                  </a:ext>
                </a:extLst>
              </p:cNvPr>
              <p:cNvSpPr/>
              <p:nvPr/>
            </p:nvSpPr>
            <p:spPr>
              <a:xfrm>
                <a:off x="7607319" y="3763018"/>
                <a:ext cx="2232000" cy="360040"/>
              </a:xfrm>
              <a:prstGeom prst="rect">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dirty="0"/>
                  <a:t>2019.12</a:t>
                </a:r>
                <a:endParaRPr lang="ko-KR" altLang="en-US" sz="1400" b="1" dirty="0"/>
              </a:p>
            </p:txBody>
          </p:sp>
        </p:grpSp>
        <p:cxnSp>
          <p:nvCxnSpPr>
            <p:cNvPr id="20" name="Straight Arrow Connector 19">
              <a:extLst>
                <a:ext uri="{FF2B5EF4-FFF2-40B4-BE49-F238E27FC236}">
                  <a16:creationId xmlns:a16="http://schemas.microsoft.com/office/drawing/2014/main" id="{108961EC-DC44-423C-BC9F-1CAC0CFC9A32}"/>
                </a:ext>
              </a:extLst>
            </p:cNvPr>
            <p:cNvCxnSpPr/>
            <p:nvPr/>
          </p:nvCxnSpPr>
          <p:spPr>
            <a:xfrm rot="10800000" flipV="1">
              <a:off x="4307422" y="4166189"/>
              <a:ext cx="0" cy="936000"/>
            </a:xfrm>
            <a:prstGeom prst="straightConnector1">
              <a:avLst/>
            </a:prstGeom>
            <a:ln w="25400">
              <a:solidFill>
                <a:schemeClr val="accent6"/>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8E60313-4D1A-40D9-B7AB-88FC4413834A}"/>
                </a:ext>
              </a:extLst>
            </p:cNvPr>
            <p:cNvCxnSpPr/>
            <p:nvPr/>
          </p:nvCxnSpPr>
          <p:spPr>
            <a:xfrm flipV="1">
              <a:off x="6165463" y="2820107"/>
              <a:ext cx="0" cy="936000"/>
            </a:xfrm>
            <a:prstGeom prst="straightConnector1">
              <a:avLst/>
            </a:prstGeom>
            <a:ln w="25400">
              <a:solidFill>
                <a:schemeClr val="accent2"/>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B620D4A-BD59-46AB-951C-BD5BC177A8AF}"/>
                </a:ext>
              </a:extLst>
            </p:cNvPr>
            <p:cNvCxnSpPr/>
            <p:nvPr/>
          </p:nvCxnSpPr>
          <p:spPr>
            <a:xfrm rot="10800000" flipV="1">
              <a:off x="7999328" y="4175048"/>
              <a:ext cx="0" cy="936000"/>
            </a:xfrm>
            <a:prstGeom prst="straightConnector1">
              <a:avLst/>
            </a:prstGeom>
            <a:ln w="25400">
              <a:solidFill>
                <a:schemeClr val="accent3"/>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933275A-DEDE-4597-8142-90C62A4D5FF1}"/>
                </a:ext>
              </a:extLst>
            </p:cNvPr>
            <p:cNvCxnSpPr/>
            <p:nvPr/>
          </p:nvCxnSpPr>
          <p:spPr>
            <a:xfrm flipV="1">
              <a:off x="9836454" y="2838345"/>
              <a:ext cx="0" cy="936000"/>
            </a:xfrm>
            <a:prstGeom prst="straightConnector1">
              <a:avLst/>
            </a:prstGeom>
            <a:ln w="25400">
              <a:solidFill>
                <a:schemeClr val="accent4"/>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5CF85D9C-A7A4-4154-BE91-AD1A9242CD2F}"/>
              </a:ext>
            </a:extLst>
          </p:cNvPr>
          <p:cNvGrpSpPr/>
          <p:nvPr/>
        </p:nvGrpSpPr>
        <p:grpSpPr>
          <a:xfrm>
            <a:off x="8867065" y="4418016"/>
            <a:ext cx="3738592" cy="622464"/>
            <a:chOff x="1687463" y="1470330"/>
            <a:chExt cx="2293987" cy="622464"/>
          </a:xfrm>
        </p:grpSpPr>
        <p:sp>
          <p:nvSpPr>
            <p:cNvPr id="29" name="Chevron 50">
              <a:extLst>
                <a:ext uri="{FF2B5EF4-FFF2-40B4-BE49-F238E27FC236}">
                  <a16:creationId xmlns:a16="http://schemas.microsoft.com/office/drawing/2014/main" id="{E8EE08A8-E8B9-4227-8215-2A1424D56967}"/>
                </a:ext>
              </a:extLst>
            </p:cNvPr>
            <p:cNvSpPr/>
            <p:nvPr/>
          </p:nvSpPr>
          <p:spPr>
            <a:xfrm>
              <a:off x="1687463" y="1482829"/>
              <a:ext cx="252000" cy="252000"/>
            </a:xfrm>
            <a:prstGeom prst="chevr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tx1">
                    <a:lumMod val="75000"/>
                    <a:lumOff val="25000"/>
                  </a:schemeClr>
                </a:solidFill>
              </a:endParaRPr>
            </a:p>
          </p:txBody>
        </p:sp>
        <p:sp>
          <p:nvSpPr>
            <p:cNvPr id="30" name="TextBox 29">
              <a:extLst>
                <a:ext uri="{FF2B5EF4-FFF2-40B4-BE49-F238E27FC236}">
                  <a16:creationId xmlns:a16="http://schemas.microsoft.com/office/drawing/2014/main" id="{0304E9F5-2933-4FF8-9553-620D6FF4BE01}"/>
                </a:ext>
              </a:extLst>
            </p:cNvPr>
            <p:cNvSpPr txBox="1"/>
            <p:nvPr/>
          </p:nvSpPr>
          <p:spPr>
            <a:xfrm>
              <a:off x="1939463" y="1470330"/>
              <a:ext cx="2041987" cy="338554"/>
            </a:xfrm>
            <a:prstGeom prst="rect">
              <a:avLst/>
            </a:prstGeom>
            <a:noFill/>
          </p:spPr>
          <p:txBody>
            <a:bodyPr wrap="square" rtlCol="0">
              <a:spAutoFit/>
            </a:bodyPr>
            <a:lstStyle/>
            <a:p>
              <a:r>
                <a:rPr lang="en-US" altLang="ko-KR" sz="1600" b="1">
                  <a:solidFill>
                    <a:schemeClr val="tx1">
                      <a:lumMod val="75000"/>
                      <a:lumOff val="25000"/>
                    </a:schemeClr>
                  </a:solidFill>
                  <a:cs typeface="Arial" pitchFamily="34" charset="0"/>
                </a:rPr>
                <a:t>26.5.2021</a:t>
              </a:r>
              <a:endParaRPr lang="ko-KR" altLang="en-US" sz="1600" b="1" dirty="0">
                <a:solidFill>
                  <a:schemeClr val="tx1">
                    <a:lumMod val="75000"/>
                    <a:lumOff val="25000"/>
                  </a:schemeClr>
                </a:solidFill>
                <a:cs typeface="Arial" pitchFamily="34" charset="0"/>
              </a:endParaRPr>
            </a:p>
          </p:txBody>
        </p:sp>
        <p:sp>
          <p:nvSpPr>
            <p:cNvPr id="31" name="TextBox 30">
              <a:extLst>
                <a:ext uri="{FF2B5EF4-FFF2-40B4-BE49-F238E27FC236}">
                  <a16:creationId xmlns:a16="http://schemas.microsoft.com/office/drawing/2014/main" id="{4369CACF-A3A1-4198-87F0-47D25A997842}"/>
                </a:ext>
              </a:extLst>
            </p:cNvPr>
            <p:cNvSpPr txBox="1"/>
            <p:nvPr/>
          </p:nvSpPr>
          <p:spPr>
            <a:xfrm>
              <a:off x="1939464" y="1754240"/>
              <a:ext cx="2041986" cy="338554"/>
            </a:xfrm>
            <a:prstGeom prst="rect">
              <a:avLst/>
            </a:prstGeom>
            <a:noFill/>
          </p:spPr>
          <p:txBody>
            <a:bodyPr wrap="square" rtlCol="0">
              <a:spAutoFit/>
            </a:bodyPr>
            <a:lstStyle/>
            <a:p>
              <a:r>
                <a:rPr lang="en-US" sz="1600" b="1" cap="all">
                  <a:solidFill>
                    <a:srgbClr val="C9302C"/>
                  </a:solidFill>
                  <a:latin typeface="Roboto Condensed" panose="020B0604020202020204" pitchFamily="2" charset="0"/>
                </a:rPr>
                <a:t>Tổng cộng </a:t>
              </a:r>
              <a:r>
                <a:rPr lang="en-US" sz="1600" b="1" i="0" cap="all">
                  <a:solidFill>
                    <a:srgbClr val="C9302C"/>
                  </a:solidFill>
                  <a:effectLst/>
                  <a:latin typeface="Roboto Condensed" panose="020B0604020202020204" pitchFamily="2" charset="0"/>
                </a:rPr>
                <a:t>6.086 ca nhiễm</a:t>
              </a:r>
              <a:endParaRPr lang="ko-KR" altLang="en-US" sz="1600" dirty="0">
                <a:solidFill>
                  <a:schemeClr val="tx1">
                    <a:lumMod val="75000"/>
                    <a:lumOff val="25000"/>
                  </a:schemeClr>
                </a:solidFill>
                <a:cs typeface="Arial" pitchFamily="34" charset="0"/>
              </a:endParaRPr>
            </a:p>
          </p:txBody>
        </p:sp>
      </p:grpSp>
      <p:grpSp>
        <p:nvGrpSpPr>
          <p:cNvPr id="32" name="Group 31">
            <a:extLst>
              <a:ext uri="{FF2B5EF4-FFF2-40B4-BE49-F238E27FC236}">
                <a16:creationId xmlns:a16="http://schemas.microsoft.com/office/drawing/2014/main" id="{A8CCA4BA-7CC1-4A7F-8D07-B4CEEFF0E1B1}"/>
              </a:ext>
            </a:extLst>
          </p:cNvPr>
          <p:cNvGrpSpPr/>
          <p:nvPr/>
        </p:nvGrpSpPr>
        <p:grpSpPr>
          <a:xfrm>
            <a:off x="8867065" y="5087565"/>
            <a:ext cx="3738592" cy="613539"/>
            <a:chOff x="1687463" y="2268123"/>
            <a:chExt cx="2293987" cy="613539"/>
          </a:xfrm>
        </p:grpSpPr>
        <p:sp>
          <p:nvSpPr>
            <p:cNvPr id="33" name="Chevron 56">
              <a:extLst>
                <a:ext uri="{FF2B5EF4-FFF2-40B4-BE49-F238E27FC236}">
                  <a16:creationId xmlns:a16="http://schemas.microsoft.com/office/drawing/2014/main" id="{61A7DA41-B234-4520-95C5-BDDE2521CD3F}"/>
                </a:ext>
              </a:extLst>
            </p:cNvPr>
            <p:cNvSpPr/>
            <p:nvPr/>
          </p:nvSpPr>
          <p:spPr>
            <a:xfrm>
              <a:off x="1687463" y="2280622"/>
              <a:ext cx="252000" cy="252000"/>
            </a:xfrm>
            <a:prstGeom prst="chevr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tx1">
                    <a:lumMod val="75000"/>
                    <a:lumOff val="25000"/>
                  </a:schemeClr>
                </a:solidFill>
              </a:endParaRPr>
            </a:p>
          </p:txBody>
        </p:sp>
        <p:sp>
          <p:nvSpPr>
            <p:cNvPr id="34" name="TextBox 33">
              <a:extLst>
                <a:ext uri="{FF2B5EF4-FFF2-40B4-BE49-F238E27FC236}">
                  <a16:creationId xmlns:a16="http://schemas.microsoft.com/office/drawing/2014/main" id="{26C8744E-2C46-4CB1-9E2A-29E85F28FEF8}"/>
                </a:ext>
              </a:extLst>
            </p:cNvPr>
            <p:cNvSpPr txBox="1"/>
            <p:nvPr/>
          </p:nvSpPr>
          <p:spPr>
            <a:xfrm>
              <a:off x="1939463" y="2268123"/>
              <a:ext cx="2041987" cy="338554"/>
            </a:xfrm>
            <a:prstGeom prst="rect">
              <a:avLst/>
            </a:prstGeom>
            <a:noFill/>
          </p:spPr>
          <p:txBody>
            <a:bodyPr wrap="square" rtlCol="0">
              <a:spAutoFit/>
            </a:bodyPr>
            <a:lstStyle/>
            <a:p>
              <a:r>
                <a:rPr lang="en-US" altLang="ko-KR" sz="1600" b="1">
                  <a:solidFill>
                    <a:schemeClr val="tx1">
                      <a:lumMod val="75000"/>
                      <a:lumOff val="25000"/>
                    </a:schemeClr>
                  </a:solidFill>
                  <a:cs typeface="Arial" pitchFamily="34" charset="0"/>
                </a:rPr>
                <a:t>26.5.2021</a:t>
              </a:r>
              <a:endParaRPr lang="ko-KR" altLang="en-US" sz="1600" b="1" dirty="0">
                <a:solidFill>
                  <a:schemeClr val="tx1">
                    <a:lumMod val="75000"/>
                    <a:lumOff val="25000"/>
                  </a:schemeClr>
                </a:solidFill>
                <a:cs typeface="Arial" pitchFamily="34" charset="0"/>
              </a:endParaRPr>
            </a:p>
          </p:txBody>
        </p:sp>
        <p:sp>
          <p:nvSpPr>
            <p:cNvPr id="35" name="TextBox 34">
              <a:extLst>
                <a:ext uri="{FF2B5EF4-FFF2-40B4-BE49-F238E27FC236}">
                  <a16:creationId xmlns:a16="http://schemas.microsoft.com/office/drawing/2014/main" id="{60AE39C9-51F0-42F0-84B8-A16C6A16C637}"/>
                </a:ext>
              </a:extLst>
            </p:cNvPr>
            <p:cNvSpPr txBox="1"/>
            <p:nvPr/>
          </p:nvSpPr>
          <p:spPr>
            <a:xfrm>
              <a:off x="1939464" y="2543108"/>
              <a:ext cx="2041986" cy="338554"/>
            </a:xfrm>
            <a:prstGeom prst="rect">
              <a:avLst/>
            </a:prstGeom>
            <a:noFill/>
          </p:spPr>
          <p:txBody>
            <a:bodyPr wrap="square" rtlCol="0">
              <a:spAutoFit/>
            </a:bodyPr>
            <a:lstStyle/>
            <a:p>
              <a:r>
                <a:rPr lang="en-US" sz="1600" b="1" i="0" cap="all">
                  <a:solidFill>
                    <a:srgbClr val="28A745"/>
                  </a:solidFill>
                  <a:effectLst/>
                  <a:latin typeface="Roboto Condensed" panose="02000000000000000000" pitchFamily="2" charset="0"/>
                </a:rPr>
                <a:t>2.853 Ca phục hồi</a:t>
              </a:r>
              <a:endParaRPr lang="ko-KR" altLang="en-US" sz="1600" dirty="0">
                <a:solidFill>
                  <a:schemeClr val="tx1">
                    <a:lumMod val="75000"/>
                    <a:lumOff val="25000"/>
                  </a:schemeClr>
                </a:solidFill>
                <a:cs typeface="Arial" pitchFamily="34" charset="0"/>
              </a:endParaRPr>
            </a:p>
          </p:txBody>
        </p:sp>
      </p:grpSp>
      <p:grpSp>
        <p:nvGrpSpPr>
          <p:cNvPr id="36" name="Group 35">
            <a:extLst>
              <a:ext uri="{FF2B5EF4-FFF2-40B4-BE49-F238E27FC236}">
                <a16:creationId xmlns:a16="http://schemas.microsoft.com/office/drawing/2014/main" id="{4737EBE7-665C-4E56-9E85-0A6FF5781D2D}"/>
              </a:ext>
            </a:extLst>
          </p:cNvPr>
          <p:cNvGrpSpPr/>
          <p:nvPr/>
        </p:nvGrpSpPr>
        <p:grpSpPr>
          <a:xfrm>
            <a:off x="8867065" y="5769646"/>
            <a:ext cx="3738592" cy="622464"/>
            <a:chOff x="1687463" y="1470330"/>
            <a:chExt cx="2293987" cy="622464"/>
          </a:xfrm>
        </p:grpSpPr>
        <p:sp>
          <p:nvSpPr>
            <p:cNvPr id="37" name="Chevron 50">
              <a:extLst>
                <a:ext uri="{FF2B5EF4-FFF2-40B4-BE49-F238E27FC236}">
                  <a16:creationId xmlns:a16="http://schemas.microsoft.com/office/drawing/2014/main" id="{6A25DE2D-4889-4531-9D9D-6B73EDAE6D92}"/>
                </a:ext>
              </a:extLst>
            </p:cNvPr>
            <p:cNvSpPr/>
            <p:nvPr/>
          </p:nvSpPr>
          <p:spPr>
            <a:xfrm>
              <a:off x="1687463" y="1482829"/>
              <a:ext cx="252000" cy="252000"/>
            </a:xfrm>
            <a:prstGeom prst="chevr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tx1">
                    <a:lumMod val="75000"/>
                    <a:lumOff val="25000"/>
                  </a:schemeClr>
                </a:solidFill>
              </a:endParaRPr>
            </a:p>
          </p:txBody>
        </p:sp>
        <p:sp>
          <p:nvSpPr>
            <p:cNvPr id="38" name="TextBox 37">
              <a:extLst>
                <a:ext uri="{FF2B5EF4-FFF2-40B4-BE49-F238E27FC236}">
                  <a16:creationId xmlns:a16="http://schemas.microsoft.com/office/drawing/2014/main" id="{D35E52D2-F486-4730-9238-03E64FDD58D3}"/>
                </a:ext>
              </a:extLst>
            </p:cNvPr>
            <p:cNvSpPr txBox="1"/>
            <p:nvPr/>
          </p:nvSpPr>
          <p:spPr>
            <a:xfrm>
              <a:off x="1939463" y="1470330"/>
              <a:ext cx="2041987" cy="338554"/>
            </a:xfrm>
            <a:prstGeom prst="rect">
              <a:avLst/>
            </a:prstGeom>
            <a:noFill/>
          </p:spPr>
          <p:txBody>
            <a:bodyPr wrap="square" rtlCol="0">
              <a:spAutoFit/>
            </a:bodyPr>
            <a:lstStyle/>
            <a:p>
              <a:r>
                <a:rPr lang="en-US" altLang="ko-KR" sz="1600" b="1">
                  <a:solidFill>
                    <a:schemeClr val="tx1">
                      <a:lumMod val="75000"/>
                      <a:lumOff val="25000"/>
                    </a:schemeClr>
                  </a:solidFill>
                  <a:cs typeface="Arial" pitchFamily="34" charset="0"/>
                </a:rPr>
                <a:t>26.5.2021</a:t>
              </a:r>
              <a:endParaRPr lang="ko-KR" altLang="en-US" sz="1600" b="1" dirty="0">
                <a:solidFill>
                  <a:schemeClr val="tx1">
                    <a:lumMod val="75000"/>
                    <a:lumOff val="25000"/>
                  </a:schemeClr>
                </a:solidFill>
                <a:cs typeface="Arial" pitchFamily="34" charset="0"/>
              </a:endParaRPr>
            </a:p>
          </p:txBody>
        </p:sp>
        <p:sp>
          <p:nvSpPr>
            <p:cNvPr id="39" name="TextBox 38">
              <a:extLst>
                <a:ext uri="{FF2B5EF4-FFF2-40B4-BE49-F238E27FC236}">
                  <a16:creationId xmlns:a16="http://schemas.microsoft.com/office/drawing/2014/main" id="{80632C04-D44C-402D-B0E8-0029C12C73F3}"/>
                </a:ext>
              </a:extLst>
            </p:cNvPr>
            <p:cNvSpPr txBox="1"/>
            <p:nvPr/>
          </p:nvSpPr>
          <p:spPr>
            <a:xfrm>
              <a:off x="1939464" y="1754240"/>
              <a:ext cx="2041986" cy="338554"/>
            </a:xfrm>
            <a:prstGeom prst="rect">
              <a:avLst/>
            </a:prstGeom>
            <a:noFill/>
          </p:spPr>
          <p:txBody>
            <a:bodyPr wrap="square" rtlCol="0">
              <a:spAutoFit/>
            </a:bodyPr>
            <a:lstStyle/>
            <a:p>
              <a:r>
                <a:rPr lang="en-US" sz="1600" b="1" i="0" cap="all">
                  <a:solidFill>
                    <a:srgbClr val="FF9C00"/>
                  </a:solidFill>
                  <a:effectLst/>
                  <a:latin typeface="Roboto Condensed" panose="02000000000000000000" pitchFamily="2" charset="0"/>
                </a:rPr>
                <a:t>3.184 Ca đang điều trị</a:t>
              </a:r>
              <a:endParaRPr lang="ko-KR" altLang="en-US" sz="1600" dirty="0">
                <a:solidFill>
                  <a:schemeClr val="tx1">
                    <a:lumMod val="75000"/>
                    <a:lumOff val="25000"/>
                  </a:schemeClr>
                </a:solidFill>
                <a:cs typeface="Arial" pitchFamily="34" charset="0"/>
              </a:endParaRPr>
            </a:p>
          </p:txBody>
        </p:sp>
      </p:grpSp>
      <p:grpSp>
        <p:nvGrpSpPr>
          <p:cNvPr id="40" name="Group 39">
            <a:extLst>
              <a:ext uri="{FF2B5EF4-FFF2-40B4-BE49-F238E27FC236}">
                <a16:creationId xmlns:a16="http://schemas.microsoft.com/office/drawing/2014/main" id="{0CF3114F-EC64-4803-9E22-12629D614E8E}"/>
              </a:ext>
            </a:extLst>
          </p:cNvPr>
          <p:cNvGrpSpPr/>
          <p:nvPr/>
        </p:nvGrpSpPr>
        <p:grpSpPr>
          <a:xfrm>
            <a:off x="6431847" y="2353890"/>
            <a:ext cx="3637438" cy="613539"/>
            <a:chOff x="1687463" y="2268123"/>
            <a:chExt cx="2293987" cy="613539"/>
          </a:xfrm>
        </p:grpSpPr>
        <p:sp>
          <p:nvSpPr>
            <p:cNvPr id="41" name="Chevron 56">
              <a:extLst>
                <a:ext uri="{FF2B5EF4-FFF2-40B4-BE49-F238E27FC236}">
                  <a16:creationId xmlns:a16="http://schemas.microsoft.com/office/drawing/2014/main" id="{68AAF711-FAF9-4D53-A0AA-635F9EB14663}"/>
                </a:ext>
              </a:extLst>
            </p:cNvPr>
            <p:cNvSpPr/>
            <p:nvPr/>
          </p:nvSpPr>
          <p:spPr>
            <a:xfrm>
              <a:off x="1687463" y="2280622"/>
              <a:ext cx="252000" cy="25200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dirty="0">
                <a:solidFill>
                  <a:schemeClr val="tx1">
                    <a:lumMod val="75000"/>
                    <a:lumOff val="25000"/>
                  </a:schemeClr>
                </a:solidFill>
              </a:endParaRPr>
            </a:p>
          </p:txBody>
        </p:sp>
        <p:sp>
          <p:nvSpPr>
            <p:cNvPr id="42" name="TextBox 41">
              <a:extLst>
                <a:ext uri="{FF2B5EF4-FFF2-40B4-BE49-F238E27FC236}">
                  <a16:creationId xmlns:a16="http://schemas.microsoft.com/office/drawing/2014/main" id="{39218352-A305-4598-8B4C-7650FA9C2618}"/>
                </a:ext>
              </a:extLst>
            </p:cNvPr>
            <p:cNvSpPr txBox="1"/>
            <p:nvPr/>
          </p:nvSpPr>
          <p:spPr>
            <a:xfrm>
              <a:off x="1939463" y="2268123"/>
              <a:ext cx="2041987" cy="338554"/>
            </a:xfrm>
            <a:prstGeom prst="rect">
              <a:avLst/>
            </a:prstGeom>
            <a:noFill/>
          </p:spPr>
          <p:txBody>
            <a:bodyPr wrap="square" rtlCol="0">
              <a:spAutoFit/>
            </a:bodyPr>
            <a:lstStyle/>
            <a:p>
              <a:r>
                <a:rPr lang="en-US" altLang="ko-KR" sz="1600" b="1">
                  <a:solidFill>
                    <a:schemeClr val="tx1">
                      <a:lumMod val="75000"/>
                      <a:lumOff val="25000"/>
                    </a:schemeClr>
                  </a:solidFill>
                  <a:cs typeface="Arial" pitchFamily="34" charset="0"/>
                </a:rPr>
                <a:t>1-2.2021</a:t>
              </a:r>
              <a:endParaRPr lang="ko-KR" altLang="en-US" sz="1600" b="1" dirty="0">
                <a:solidFill>
                  <a:schemeClr val="tx1">
                    <a:lumMod val="75000"/>
                    <a:lumOff val="25000"/>
                  </a:schemeClr>
                </a:solidFill>
                <a:cs typeface="Arial" pitchFamily="34" charset="0"/>
              </a:endParaRPr>
            </a:p>
          </p:txBody>
        </p:sp>
        <p:sp>
          <p:nvSpPr>
            <p:cNvPr id="43" name="TextBox 42">
              <a:extLst>
                <a:ext uri="{FF2B5EF4-FFF2-40B4-BE49-F238E27FC236}">
                  <a16:creationId xmlns:a16="http://schemas.microsoft.com/office/drawing/2014/main" id="{BDDAD4E3-8BE6-4734-B4CF-B9AB3E61F505}"/>
                </a:ext>
              </a:extLst>
            </p:cNvPr>
            <p:cNvSpPr txBox="1"/>
            <p:nvPr/>
          </p:nvSpPr>
          <p:spPr>
            <a:xfrm>
              <a:off x="1939464" y="2543108"/>
              <a:ext cx="2041986" cy="338554"/>
            </a:xfrm>
            <a:prstGeom prst="rect">
              <a:avLst/>
            </a:prstGeom>
            <a:noFill/>
          </p:spPr>
          <p:txBody>
            <a:bodyPr wrap="square" rtlCol="0">
              <a:spAutoFit/>
            </a:bodyPr>
            <a:lstStyle/>
            <a:p>
              <a:r>
                <a:rPr lang="en-US" altLang="ko-KR" sz="1600">
                  <a:solidFill>
                    <a:schemeClr val="tx1">
                      <a:lumMod val="75000"/>
                      <a:lumOff val="25000"/>
                    </a:schemeClr>
                  </a:solidFill>
                  <a:cs typeface="Arial" pitchFamily="34" charset="0"/>
                </a:rPr>
                <a:t>Đợt dịch thứ 3 ở Việt Nam</a:t>
              </a:r>
              <a:endParaRPr lang="ko-KR" altLang="en-US" sz="1600" dirty="0">
                <a:solidFill>
                  <a:schemeClr val="tx1">
                    <a:lumMod val="75000"/>
                    <a:lumOff val="25000"/>
                  </a:schemeClr>
                </a:solidFill>
                <a:cs typeface="Arial" pitchFamily="34" charset="0"/>
              </a:endParaRPr>
            </a:p>
          </p:txBody>
        </p:sp>
      </p:grpSp>
      <p:grpSp>
        <p:nvGrpSpPr>
          <p:cNvPr id="44" name="Group 43">
            <a:extLst>
              <a:ext uri="{FF2B5EF4-FFF2-40B4-BE49-F238E27FC236}">
                <a16:creationId xmlns:a16="http://schemas.microsoft.com/office/drawing/2014/main" id="{0638C962-97AF-4D63-A883-729982118B43}"/>
              </a:ext>
            </a:extLst>
          </p:cNvPr>
          <p:cNvGrpSpPr/>
          <p:nvPr/>
        </p:nvGrpSpPr>
        <p:grpSpPr>
          <a:xfrm>
            <a:off x="6431847" y="3014514"/>
            <a:ext cx="3637438" cy="622464"/>
            <a:chOff x="1687463" y="1470330"/>
            <a:chExt cx="2293987" cy="622464"/>
          </a:xfrm>
        </p:grpSpPr>
        <p:sp>
          <p:nvSpPr>
            <p:cNvPr id="45" name="Chevron 50">
              <a:extLst>
                <a:ext uri="{FF2B5EF4-FFF2-40B4-BE49-F238E27FC236}">
                  <a16:creationId xmlns:a16="http://schemas.microsoft.com/office/drawing/2014/main" id="{073844DE-881F-49B7-9BAE-69B984854343}"/>
                </a:ext>
              </a:extLst>
            </p:cNvPr>
            <p:cNvSpPr/>
            <p:nvPr/>
          </p:nvSpPr>
          <p:spPr>
            <a:xfrm>
              <a:off x="1687463" y="1482829"/>
              <a:ext cx="252000" cy="25200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dirty="0">
                <a:solidFill>
                  <a:schemeClr val="tx1">
                    <a:lumMod val="75000"/>
                    <a:lumOff val="25000"/>
                  </a:schemeClr>
                </a:solidFill>
              </a:endParaRPr>
            </a:p>
          </p:txBody>
        </p:sp>
        <p:sp>
          <p:nvSpPr>
            <p:cNvPr id="46" name="TextBox 45">
              <a:extLst>
                <a:ext uri="{FF2B5EF4-FFF2-40B4-BE49-F238E27FC236}">
                  <a16:creationId xmlns:a16="http://schemas.microsoft.com/office/drawing/2014/main" id="{01C7662D-FBC4-4FE0-9F8F-5899A0EE63DA}"/>
                </a:ext>
              </a:extLst>
            </p:cNvPr>
            <p:cNvSpPr txBox="1"/>
            <p:nvPr/>
          </p:nvSpPr>
          <p:spPr>
            <a:xfrm>
              <a:off x="1939463" y="1470330"/>
              <a:ext cx="2041987" cy="338554"/>
            </a:xfrm>
            <a:prstGeom prst="rect">
              <a:avLst/>
            </a:prstGeom>
            <a:noFill/>
          </p:spPr>
          <p:txBody>
            <a:bodyPr wrap="square" rtlCol="0">
              <a:spAutoFit/>
            </a:bodyPr>
            <a:lstStyle/>
            <a:p>
              <a:r>
                <a:rPr lang="en-US" altLang="ko-KR" sz="1600" b="1">
                  <a:solidFill>
                    <a:schemeClr val="tx1">
                      <a:lumMod val="75000"/>
                      <a:lumOff val="25000"/>
                    </a:schemeClr>
                  </a:solidFill>
                  <a:cs typeface="Arial" pitchFamily="34" charset="0"/>
                </a:rPr>
                <a:t>4-5.2021</a:t>
              </a:r>
              <a:endParaRPr lang="ko-KR" altLang="en-US" sz="1600" b="1" dirty="0">
                <a:solidFill>
                  <a:schemeClr val="tx1">
                    <a:lumMod val="75000"/>
                    <a:lumOff val="25000"/>
                  </a:schemeClr>
                </a:solidFill>
                <a:cs typeface="Arial" pitchFamily="34" charset="0"/>
              </a:endParaRPr>
            </a:p>
          </p:txBody>
        </p:sp>
        <p:sp>
          <p:nvSpPr>
            <p:cNvPr id="47" name="TextBox 46">
              <a:extLst>
                <a:ext uri="{FF2B5EF4-FFF2-40B4-BE49-F238E27FC236}">
                  <a16:creationId xmlns:a16="http://schemas.microsoft.com/office/drawing/2014/main" id="{917A166A-3872-4E91-B1A8-75FC65456641}"/>
                </a:ext>
              </a:extLst>
            </p:cNvPr>
            <p:cNvSpPr txBox="1"/>
            <p:nvPr/>
          </p:nvSpPr>
          <p:spPr>
            <a:xfrm>
              <a:off x="1939464" y="1754240"/>
              <a:ext cx="2041986" cy="338554"/>
            </a:xfrm>
            <a:prstGeom prst="rect">
              <a:avLst/>
            </a:prstGeom>
            <a:noFill/>
          </p:spPr>
          <p:txBody>
            <a:bodyPr wrap="square" rtlCol="0">
              <a:spAutoFit/>
            </a:bodyPr>
            <a:lstStyle/>
            <a:p>
              <a:r>
                <a:rPr lang="en-US" altLang="ko-KR" sz="1600">
                  <a:solidFill>
                    <a:schemeClr val="tx1">
                      <a:lumMod val="75000"/>
                      <a:lumOff val="25000"/>
                    </a:schemeClr>
                  </a:solidFill>
                  <a:cs typeface="Arial" pitchFamily="34" charset="0"/>
                </a:rPr>
                <a:t>Đợt dịch thứ 4 ở Việt Nam</a:t>
              </a:r>
              <a:endParaRPr lang="ko-KR" altLang="en-US" sz="1600" dirty="0">
                <a:solidFill>
                  <a:schemeClr val="tx1">
                    <a:lumMod val="75000"/>
                    <a:lumOff val="25000"/>
                  </a:schemeClr>
                </a:solidFill>
                <a:cs typeface="Arial" pitchFamily="34" charset="0"/>
              </a:endParaRPr>
            </a:p>
          </p:txBody>
        </p:sp>
      </p:grpSp>
      <p:grpSp>
        <p:nvGrpSpPr>
          <p:cNvPr id="48" name="Group 47">
            <a:extLst>
              <a:ext uri="{FF2B5EF4-FFF2-40B4-BE49-F238E27FC236}">
                <a16:creationId xmlns:a16="http://schemas.microsoft.com/office/drawing/2014/main" id="{26D639FD-E9E0-4F30-9A58-45CF9F92799E}"/>
              </a:ext>
            </a:extLst>
          </p:cNvPr>
          <p:cNvGrpSpPr/>
          <p:nvPr/>
        </p:nvGrpSpPr>
        <p:grpSpPr>
          <a:xfrm>
            <a:off x="3767170" y="4381306"/>
            <a:ext cx="3669399" cy="584775"/>
            <a:chOff x="1687463" y="1470330"/>
            <a:chExt cx="2463146" cy="584775"/>
          </a:xfrm>
        </p:grpSpPr>
        <p:sp>
          <p:nvSpPr>
            <p:cNvPr id="49" name="Chevron 50">
              <a:extLst>
                <a:ext uri="{FF2B5EF4-FFF2-40B4-BE49-F238E27FC236}">
                  <a16:creationId xmlns:a16="http://schemas.microsoft.com/office/drawing/2014/main" id="{772E216F-C091-4685-9B0F-BC4E887CF0D3}"/>
                </a:ext>
              </a:extLst>
            </p:cNvPr>
            <p:cNvSpPr/>
            <p:nvPr/>
          </p:nvSpPr>
          <p:spPr>
            <a:xfrm>
              <a:off x="1687463" y="1482829"/>
              <a:ext cx="252000" cy="25200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dirty="0">
                <a:solidFill>
                  <a:schemeClr val="tx1">
                    <a:lumMod val="75000"/>
                    <a:lumOff val="25000"/>
                  </a:schemeClr>
                </a:solidFill>
              </a:endParaRPr>
            </a:p>
          </p:txBody>
        </p:sp>
        <p:sp>
          <p:nvSpPr>
            <p:cNvPr id="50" name="TextBox 49">
              <a:extLst>
                <a:ext uri="{FF2B5EF4-FFF2-40B4-BE49-F238E27FC236}">
                  <a16:creationId xmlns:a16="http://schemas.microsoft.com/office/drawing/2014/main" id="{01D96BA7-819D-4346-AC6F-4A1ED8D54049}"/>
                </a:ext>
              </a:extLst>
            </p:cNvPr>
            <p:cNvSpPr txBox="1"/>
            <p:nvPr/>
          </p:nvSpPr>
          <p:spPr>
            <a:xfrm>
              <a:off x="1939463" y="1470330"/>
              <a:ext cx="2211146" cy="584775"/>
            </a:xfrm>
            <a:prstGeom prst="rect">
              <a:avLst/>
            </a:prstGeom>
            <a:noFill/>
          </p:spPr>
          <p:txBody>
            <a:bodyPr wrap="square" rtlCol="0">
              <a:spAutoFit/>
            </a:bodyPr>
            <a:lstStyle/>
            <a:p>
              <a:r>
                <a:rPr lang="en-US" altLang="ko-KR" sz="1600">
                  <a:solidFill>
                    <a:schemeClr val="tx1">
                      <a:lumMod val="75000"/>
                      <a:lumOff val="25000"/>
                    </a:schemeClr>
                  </a:solidFill>
                  <a:cs typeface="Arial" pitchFamily="34" charset="0"/>
                </a:rPr>
                <a:t>Dịch covid-19 l</a:t>
              </a:r>
              <a:r>
                <a:rPr lang="vi-VN" altLang="ko-KR" sz="1600">
                  <a:solidFill>
                    <a:schemeClr val="tx1">
                      <a:lumMod val="75000"/>
                      <a:lumOff val="25000"/>
                    </a:schemeClr>
                  </a:solidFill>
                  <a:cs typeface="Arial" pitchFamily="34" charset="0"/>
                </a:rPr>
                <a:t>ần đầu tiên được phát hiện ở Vũ Hán, Trung Quốc.</a:t>
              </a:r>
              <a:endParaRPr lang="ko-KR" altLang="en-US" sz="1600" dirty="0">
                <a:solidFill>
                  <a:schemeClr val="tx1">
                    <a:lumMod val="75000"/>
                    <a:lumOff val="25000"/>
                  </a:schemeClr>
                </a:solidFill>
                <a:cs typeface="Arial" pitchFamily="34" charset="0"/>
              </a:endParaRPr>
            </a:p>
          </p:txBody>
        </p:sp>
      </p:grpSp>
      <p:grpSp>
        <p:nvGrpSpPr>
          <p:cNvPr id="52" name="Group 51">
            <a:extLst>
              <a:ext uri="{FF2B5EF4-FFF2-40B4-BE49-F238E27FC236}">
                <a16:creationId xmlns:a16="http://schemas.microsoft.com/office/drawing/2014/main" id="{2E107DEE-6568-4F5D-BB08-B13D953F0AA6}"/>
              </a:ext>
            </a:extLst>
          </p:cNvPr>
          <p:cNvGrpSpPr/>
          <p:nvPr/>
        </p:nvGrpSpPr>
        <p:grpSpPr>
          <a:xfrm>
            <a:off x="3767170" y="5050855"/>
            <a:ext cx="3417399" cy="613539"/>
            <a:chOff x="1687463" y="2268123"/>
            <a:chExt cx="2293987" cy="613539"/>
          </a:xfrm>
        </p:grpSpPr>
        <p:sp>
          <p:nvSpPr>
            <p:cNvPr id="53" name="Chevron 56">
              <a:extLst>
                <a:ext uri="{FF2B5EF4-FFF2-40B4-BE49-F238E27FC236}">
                  <a16:creationId xmlns:a16="http://schemas.microsoft.com/office/drawing/2014/main" id="{5DC092B8-AB47-41C1-A44D-7A3EC7447D58}"/>
                </a:ext>
              </a:extLst>
            </p:cNvPr>
            <p:cNvSpPr/>
            <p:nvPr/>
          </p:nvSpPr>
          <p:spPr>
            <a:xfrm>
              <a:off x="1687463" y="2280622"/>
              <a:ext cx="252000" cy="25200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tx1">
                    <a:lumMod val="75000"/>
                    <a:lumOff val="25000"/>
                  </a:schemeClr>
                </a:solidFill>
              </a:endParaRPr>
            </a:p>
          </p:txBody>
        </p:sp>
        <p:sp>
          <p:nvSpPr>
            <p:cNvPr id="54" name="TextBox 53">
              <a:extLst>
                <a:ext uri="{FF2B5EF4-FFF2-40B4-BE49-F238E27FC236}">
                  <a16:creationId xmlns:a16="http://schemas.microsoft.com/office/drawing/2014/main" id="{2E4009E8-0F00-46BB-864B-88669CC56A57}"/>
                </a:ext>
              </a:extLst>
            </p:cNvPr>
            <p:cNvSpPr txBox="1"/>
            <p:nvPr/>
          </p:nvSpPr>
          <p:spPr>
            <a:xfrm>
              <a:off x="1939463" y="2268123"/>
              <a:ext cx="2041987" cy="338554"/>
            </a:xfrm>
            <a:prstGeom prst="rect">
              <a:avLst/>
            </a:prstGeom>
            <a:noFill/>
          </p:spPr>
          <p:txBody>
            <a:bodyPr wrap="square" rtlCol="0">
              <a:spAutoFit/>
            </a:bodyPr>
            <a:lstStyle/>
            <a:p>
              <a:r>
                <a:rPr lang="en-US" altLang="ko-KR" sz="1600" b="1">
                  <a:solidFill>
                    <a:schemeClr val="tx1">
                      <a:lumMod val="75000"/>
                      <a:lumOff val="25000"/>
                    </a:schemeClr>
                  </a:solidFill>
                  <a:cs typeface="Arial" pitchFamily="34" charset="0"/>
                </a:rPr>
                <a:t>3-4.2020</a:t>
              </a:r>
              <a:endParaRPr lang="ko-KR" altLang="en-US" sz="1600" b="1" dirty="0">
                <a:solidFill>
                  <a:schemeClr val="tx1">
                    <a:lumMod val="75000"/>
                    <a:lumOff val="25000"/>
                  </a:schemeClr>
                </a:solidFill>
                <a:cs typeface="Arial" pitchFamily="34" charset="0"/>
              </a:endParaRPr>
            </a:p>
          </p:txBody>
        </p:sp>
        <p:sp>
          <p:nvSpPr>
            <p:cNvPr id="55" name="TextBox 54">
              <a:extLst>
                <a:ext uri="{FF2B5EF4-FFF2-40B4-BE49-F238E27FC236}">
                  <a16:creationId xmlns:a16="http://schemas.microsoft.com/office/drawing/2014/main" id="{5B51643B-C9C1-46D4-9540-D3483A15A1FD}"/>
                </a:ext>
              </a:extLst>
            </p:cNvPr>
            <p:cNvSpPr txBox="1"/>
            <p:nvPr/>
          </p:nvSpPr>
          <p:spPr>
            <a:xfrm>
              <a:off x="1939464" y="2543108"/>
              <a:ext cx="2041986" cy="338554"/>
            </a:xfrm>
            <a:prstGeom prst="rect">
              <a:avLst/>
            </a:prstGeom>
            <a:noFill/>
          </p:spPr>
          <p:txBody>
            <a:bodyPr wrap="square" rtlCol="0">
              <a:spAutoFit/>
            </a:bodyPr>
            <a:lstStyle/>
            <a:p>
              <a:r>
                <a:rPr lang="en-US" altLang="ko-KR" sz="1600">
                  <a:solidFill>
                    <a:schemeClr val="tx1">
                      <a:lumMod val="75000"/>
                      <a:lumOff val="25000"/>
                    </a:schemeClr>
                  </a:solidFill>
                  <a:cs typeface="Arial" pitchFamily="34" charset="0"/>
                </a:rPr>
                <a:t>Đợt dịch đầu tiên ở Việt Nam</a:t>
              </a:r>
              <a:endParaRPr lang="ko-KR" altLang="en-US" sz="1600" dirty="0">
                <a:solidFill>
                  <a:schemeClr val="tx1">
                    <a:lumMod val="75000"/>
                    <a:lumOff val="25000"/>
                  </a:schemeClr>
                </a:solidFill>
                <a:cs typeface="Arial" pitchFamily="34" charset="0"/>
              </a:endParaRPr>
            </a:p>
          </p:txBody>
        </p:sp>
      </p:grpSp>
      <p:grpSp>
        <p:nvGrpSpPr>
          <p:cNvPr id="56" name="Group 55">
            <a:extLst>
              <a:ext uri="{FF2B5EF4-FFF2-40B4-BE49-F238E27FC236}">
                <a16:creationId xmlns:a16="http://schemas.microsoft.com/office/drawing/2014/main" id="{B7FFA20D-E380-4126-8BEF-81E947D7215F}"/>
              </a:ext>
            </a:extLst>
          </p:cNvPr>
          <p:cNvGrpSpPr/>
          <p:nvPr/>
        </p:nvGrpSpPr>
        <p:grpSpPr>
          <a:xfrm>
            <a:off x="3767170" y="5711479"/>
            <a:ext cx="3792809" cy="622464"/>
            <a:chOff x="1687463" y="1470330"/>
            <a:chExt cx="2545987" cy="622464"/>
          </a:xfrm>
        </p:grpSpPr>
        <p:sp>
          <p:nvSpPr>
            <p:cNvPr id="57" name="Chevron 50">
              <a:extLst>
                <a:ext uri="{FF2B5EF4-FFF2-40B4-BE49-F238E27FC236}">
                  <a16:creationId xmlns:a16="http://schemas.microsoft.com/office/drawing/2014/main" id="{4DCEE6CF-CD0D-478E-B1AC-5F1B32368E27}"/>
                </a:ext>
              </a:extLst>
            </p:cNvPr>
            <p:cNvSpPr/>
            <p:nvPr/>
          </p:nvSpPr>
          <p:spPr>
            <a:xfrm>
              <a:off x="1687463" y="1482829"/>
              <a:ext cx="252000" cy="25200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dirty="0">
                <a:solidFill>
                  <a:schemeClr val="tx1">
                    <a:lumMod val="75000"/>
                    <a:lumOff val="25000"/>
                  </a:schemeClr>
                </a:solidFill>
              </a:endParaRPr>
            </a:p>
          </p:txBody>
        </p:sp>
        <p:sp>
          <p:nvSpPr>
            <p:cNvPr id="58" name="TextBox 57">
              <a:extLst>
                <a:ext uri="{FF2B5EF4-FFF2-40B4-BE49-F238E27FC236}">
                  <a16:creationId xmlns:a16="http://schemas.microsoft.com/office/drawing/2014/main" id="{9D2100FC-2B97-41CB-A098-62149D980733}"/>
                </a:ext>
              </a:extLst>
            </p:cNvPr>
            <p:cNvSpPr txBox="1"/>
            <p:nvPr/>
          </p:nvSpPr>
          <p:spPr>
            <a:xfrm>
              <a:off x="1939463" y="1470330"/>
              <a:ext cx="2041987" cy="338554"/>
            </a:xfrm>
            <a:prstGeom prst="rect">
              <a:avLst/>
            </a:prstGeom>
            <a:noFill/>
          </p:spPr>
          <p:txBody>
            <a:bodyPr wrap="square" rtlCol="0">
              <a:spAutoFit/>
            </a:bodyPr>
            <a:lstStyle/>
            <a:p>
              <a:r>
                <a:rPr lang="en-US" altLang="ko-KR" sz="1600" b="1">
                  <a:solidFill>
                    <a:schemeClr val="tx1">
                      <a:lumMod val="75000"/>
                      <a:lumOff val="25000"/>
                    </a:schemeClr>
                  </a:solidFill>
                  <a:cs typeface="Arial" pitchFamily="34" charset="0"/>
                </a:rPr>
                <a:t>7-8.2020</a:t>
              </a:r>
              <a:endParaRPr lang="ko-KR" altLang="en-US" sz="1600" b="1" dirty="0">
                <a:solidFill>
                  <a:schemeClr val="tx1">
                    <a:lumMod val="75000"/>
                    <a:lumOff val="25000"/>
                  </a:schemeClr>
                </a:solidFill>
                <a:cs typeface="Arial" pitchFamily="34" charset="0"/>
              </a:endParaRPr>
            </a:p>
          </p:txBody>
        </p:sp>
        <p:sp>
          <p:nvSpPr>
            <p:cNvPr id="59" name="TextBox 58">
              <a:extLst>
                <a:ext uri="{FF2B5EF4-FFF2-40B4-BE49-F238E27FC236}">
                  <a16:creationId xmlns:a16="http://schemas.microsoft.com/office/drawing/2014/main" id="{8EC3BCB8-89A0-4C91-8974-6BD354493AD7}"/>
                </a:ext>
              </a:extLst>
            </p:cNvPr>
            <p:cNvSpPr txBox="1"/>
            <p:nvPr/>
          </p:nvSpPr>
          <p:spPr>
            <a:xfrm>
              <a:off x="1939464" y="1754240"/>
              <a:ext cx="2293986" cy="338554"/>
            </a:xfrm>
            <a:prstGeom prst="rect">
              <a:avLst/>
            </a:prstGeom>
            <a:noFill/>
          </p:spPr>
          <p:txBody>
            <a:bodyPr wrap="square" rtlCol="0">
              <a:spAutoFit/>
            </a:bodyPr>
            <a:lstStyle/>
            <a:p>
              <a:r>
                <a:rPr lang="en-US" altLang="ko-KR" sz="1600">
                  <a:solidFill>
                    <a:schemeClr val="tx1">
                      <a:lumMod val="75000"/>
                      <a:lumOff val="25000"/>
                    </a:schemeClr>
                  </a:solidFill>
                  <a:cs typeface="Arial" pitchFamily="34" charset="0"/>
                </a:rPr>
                <a:t>Đợt dịch thứ hai ở Việt Nam</a:t>
              </a:r>
              <a:endParaRPr lang="ko-KR" altLang="en-US" sz="1600" dirty="0">
                <a:solidFill>
                  <a:schemeClr val="tx1">
                    <a:lumMod val="75000"/>
                    <a:lumOff val="25000"/>
                  </a:schemeClr>
                </a:solidFill>
                <a:cs typeface="Arial" pitchFamily="34" charset="0"/>
              </a:endParaRPr>
            </a:p>
          </p:txBody>
        </p:sp>
      </p:grpSp>
      <p:grpSp>
        <p:nvGrpSpPr>
          <p:cNvPr id="60" name="Group 59">
            <a:extLst>
              <a:ext uri="{FF2B5EF4-FFF2-40B4-BE49-F238E27FC236}">
                <a16:creationId xmlns:a16="http://schemas.microsoft.com/office/drawing/2014/main" id="{0360B92F-5A18-474A-8852-0DE775FD1DBC}"/>
              </a:ext>
            </a:extLst>
          </p:cNvPr>
          <p:cNvGrpSpPr/>
          <p:nvPr/>
        </p:nvGrpSpPr>
        <p:grpSpPr>
          <a:xfrm>
            <a:off x="939570" y="1670605"/>
            <a:ext cx="3762842" cy="868685"/>
            <a:chOff x="1687463" y="1470330"/>
            <a:chExt cx="2545987" cy="868685"/>
          </a:xfrm>
        </p:grpSpPr>
        <p:sp>
          <p:nvSpPr>
            <p:cNvPr id="61" name="Chevron 50">
              <a:extLst>
                <a:ext uri="{FF2B5EF4-FFF2-40B4-BE49-F238E27FC236}">
                  <a16:creationId xmlns:a16="http://schemas.microsoft.com/office/drawing/2014/main" id="{242508A9-F349-4761-BD57-36992D0820EB}"/>
                </a:ext>
              </a:extLst>
            </p:cNvPr>
            <p:cNvSpPr/>
            <p:nvPr/>
          </p:nvSpPr>
          <p:spPr>
            <a:xfrm>
              <a:off x="1687463" y="1482829"/>
              <a:ext cx="252000" cy="252000"/>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dirty="0">
                <a:solidFill>
                  <a:schemeClr val="tx1">
                    <a:lumMod val="75000"/>
                    <a:lumOff val="25000"/>
                  </a:schemeClr>
                </a:solidFill>
              </a:endParaRPr>
            </a:p>
          </p:txBody>
        </p:sp>
        <p:sp>
          <p:nvSpPr>
            <p:cNvPr id="62" name="TextBox 61">
              <a:extLst>
                <a:ext uri="{FF2B5EF4-FFF2-40B4-BE49-F238E27FC236}">
                  <a16:creationId xmlns:a16="http://schemas.microsoft.com/office/drawing/2014/main" id="{137A6850-C5C7-41C8-BDBB-4E4B79566F23}"/>
                </a:ext>
              </a:extLst>
            </p:cNvPr>
            <p:cNvSpPr txBox="1"/>
            <p:nvPr/>
          </p:nvSpPr>
          <p:spPr>
            <a:xfrm>
              <a:off x="1939463" y="1470330"/>
              <a:ext cx="2041987" cy="338554"/>
            </a:xfrm>
            <a:prstGeom prst="rect">
              <a:avLst/>
            </a:prstGeom>
            <a:noFill/>
          </p:spPr>
          <p:txBody>
            <a:bodyPr wrap="square" rtlCol="0">
              <a:spAutoFit/>
            </a:bodyPr>
            <a:lstStyle/>
            <a:p>
              <a:r>
                <a:rPr lang="en-US" altLang="ko-KR" sz="1600" b="1">
                  <a:solidFill>
                    <a:schemeClr val="tx1">
                      <a:lumMod val="75000"/>
                      <a:lumOff val="25000"/>
                    </a:schemeClr>
                  </a:solidFill>
                  <a:cs typeface="Arial" pitchFamily="34" charset="0"/>
                </a:rPr>
                <a:t>01.12.2019</a:t>
              </a:r>
              <a:endParaRPr lang="ko-KR" altLang="en-US" sz="1600" b="1" dirty="0">
                <a:solidFill>
                  <a:schemeClr val="tx1">
                    <a:lumMod val="75000"/>
                    <a:lumOff val="25000"/>
                  </a:schemeClr>
                </a:solidFill>
                <a:cs typeface="Arial" pitchFamily="34" charset="0"/>
              </a:endParaRPr>
            </a:p>
          </p:txBody>
        </p:sp>
        <p:sp>
          <p:nvSpPr>
            <p:cNvPr id="63" name="TextBox 62">
              <a:extLst>
                <a:ext uri="{FF2B5EF4-FFF2-40B4-BE49-F238E27FC236}">
                  <a16:creationId xmlns:a16="http://schemas.microsoft.com/office/drawing/2014/main" id="{7D138E73-5F0F-49B2-8477-70CA4DE7F951}"/>
                </a:ext>
              </a:extLst>
            </p:cNvPr>
            <p:cNvSpPr txBox="1"/>
            <p:nvPr/>
          </p:nvSpPr>
          <p:spPr>
            <a:xfrm>
              <a:off x="1939464" y="1754240"/>
              <a:ext cx="2293986" cy="584775"/>
            </a:xfrm>
            <a:prstGeom prst="rect">
              <a:avLst/>
            </a:prstGeom>
            <a:noFill/>
          </p:spPr>
          <p:txBody>
            <a:bodyPr wrap="square" rtlCol="0">
              <a:spAutoFit/>
            </a:bodyPr>
            <a:lstStyle/>
            <a:p>
              <a:r>
                <a:rPr lang="en-US" altLang="ko-KR" sz="1600">
                  <a:solidFill>
                    <a:schemeClr val="tx1">
                      <a:lumMod val="75000"/>
                      <a:lumOff val="25000"/>
                    </a:schemeClr>
                  </a:solidFill>
                  <a:cs typeface="Arial" pitchFamily="34" charset="0"/>
                </a:rPr>
                <a:t>Ca bệnh đầu tiên được ghi nhận</a:t>
              </a:r>
              <a:endParaRPr lang="ko-KR" altLang="en-US" sz="1600" dirty="0">
                <a:solidFill>
                  <a:schemeClr val="tx1">
                    <a:lumMod val="75000"/>
                    <a:lumOff val="25000"/>
                  </a:schemeClr>
                </a:solidFill>
                <a:cs typeface="Arial" pitchFamily="34" charset="0"/>
              </a:endParaRPr>
            </a:p>
          </p:txBody>
        </p:sp>
      </p:grpSp>
      <p:grpSp>
        <p:nvGrpSpPr>
          <p:cNvPr id="64" name="Group 63">
            <a:extLst>
              <a:ext uri="{FF2B5EF4-FFF2-40B4-BE49-F238E27FC236}">
                <a16:creationId xmlns:a16="http://schemas.microsoft.com/office/drawing/2014/main" id="{2E826562-A269-44CF-823E-DC5781D90CC3}"/>
              </a:ext>
            </a:extLst>
          </p:cNvPr>
          <p:cNvGrpSpPr/>
          <p:nvPr/>
        </p:nvGrpSpPr>
        <p:grpSpPr>
          <a:xfrm>
            <a:off x="939570" y="2340154"/>
            <a:ext cx="3762836" cy="859760"/>
            <a:chOff x="1687463" y="2268123"/>
            <a:chExt cx="2545983" cy="859760"/>
          </a:xfrm>
        </p:grpSpPr>
        <p:sp>
          <p:nvSpPr>
            <p:cNvPr id="65" name="Chevron 56">
              <a:extLst>
                <a:ext uri="{FF2B5EF4-FFF2-40B4-BE49-F238E27FC236}">
                  <a16:creationId xmlns:a16="http://schemas.microsoft.com/office/drawing/2014/main" id="{3E007A2F-E0E6-4245-9CEB-8277FB1F72F7}"/>
                </a:ext>
              </a:extLst>
            </p:cNvPr>
            <p:cNvSpPr/>
            <p:nvPr/>
          </p:nvSpPr>
          <p:spPr>
            <a:xfrm>
              <a:off x="1687463" y="2280622"/>
              <a:ext cx="252000" cy="252000"/>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tx1">
                    <a:lumMod val="75000"/>
                    <a:lumOff val="25000"/>
                  </a:schemeClr>
                </a:solidFill>
              </a:endParaRPr>
            </a:p>
          </p:txBody>
        </p:sp>
        <p:sp>
          <p:nvSpPr>
            <p:cNvPr id="66" name="TextBox 65">
              <a:extLst>
                <a:ext uri="{FF2B5EF4-FFF2-40B4-BE49-F238E27FC236}">
                  <a16:creationId xmlns:a16="http://schemas.microsoft.com/office/drawing/2014/main" id="{3734DE57-C015-4EB1-95F7-37BE94F09D25}"/>
                </a:ext>
              </a:extLst>
            </p:cNvPr>
            <p:cNvSpPr txBox="1"/>
            <p:nvPr/>
          </p:nvSpPr>
          <p:spPr>
            <a:xfrm>
              <a:off x="1939463" y="2268123"/>
              <a:ext cx="2041987" cy="338554"/>
            </a:xfrm>
            <a:prstGeom prst="rect">
              <a:avLst/>
            </a:prstGeom>
            <a:noFill/>
          </p:spPr>
          <p:txBody>
            <a:bodyPr wrap="square" rtlCol="0">
              <a:spAutoFit/>
            </a:bodyPr>
            <a:lstStyle/>
            <a:p>
              <a:r>
                <a:rPr lang="en-US" altLang="ko-KR" sz="1600" b="1">
                  <a:solidFill>
                    <a:schemeClr val="tx1">
                      <a:lumMod val="75000"/>
                      <a:lumOff val="25000"/>
                    </a:schemeClr>
                  </a:solidFill>
                  <a:cs typeface="Arial" pitchFamily="34" charset="0"/>
                </a:rPr>
                <a:t>30.12.2019</a:t>
              </a:r>
              <a:endParaRPr lang="ko-KR" altLang="en-US" sz="1600" b="1" dirty="0">
                <a:solidFill>
                  <a:schemeClr val="tx1">
                    <a:lumMod val="75000"/>
                    <a:lumOff val="25000"/>
                  </a:schemeClr>
                </a:solidFill>
                <a:cs typeface="Arial" pitchFamily="34" charset="0"/>
              </a:endParaRPr>
            </a:p>
          </p:txBody>
        </p:sp>
        <p:sp>
          <p:nvSpPr>
            <p:cNvPr id="67" name="TextBox 66">
              <a:extLst>
                <a:ext uri="{FF2B5EF4-FFF2-40B4-BE49-F238E27FC236}">
                  <a16:creationId xmlns:a16="http://schemas.microsoft.com/office/drawing/2014/main" id="{AEB1D2C9-68D0-4427-B029-E97B01C0AAF3}"/>
                </a:ext>
              </a:extLst>
            </p:cNvPr>
            <p:cNvSpPr txBox="1"/>
            <p:nvPr/>
          </p:nvSpPr>
          <p:spPr>
            <a:xfrm>
              <a:off x="1939463" y="2543108"/>
              <a:ext cx="2293983" cy="584775"/>
            </a:xfrm>
            <a:prstGeom prst="rect">
              <a:avLst/>
            </a:prstGeom>
            <a:noFill/>
          </p:spPr>
          <p:txBody>
            <a:bodyPr wrap="square" rtlCol="0">
              <a:spAutoFit/>
            </a:bodyPr>
            <a:lstStyle/>
            <a:p>
              <a:r>
                <a:rPr lang="en-US" altLang="ko-KR" sz="1600">
                  <a:solidFill>
                    <a:schemeClr val="tx1">
                      <a:lumMod val="75000"/>
                      <a:lumOff val="25000"/>
                    </a:schemeClr>
                  </a:solidFill>
                  <a:cs typeface="Arial" pitchFamily="34" charset="0"/>
                </a:rPr>
                <a:t>Cảnh báo đầu tiên từ Wuhan, TQ</a:t>
              </a:r>
              <a:endParaRPr lang="ko-KR" altLang="en-US" sz="1600" dirty="0">
                <a:solidFill>
                  <a:schemeClr val="tx1">
                    <a:lumMod val="75000"/>
                    <a:lumOff val="25000"/>
                  </a:schemeClr>
                </a:solidFill>
                <a:cs typeface="Arial" pitchFamily="34" charset="0"/>
              </a:endParaRPr>
            </a:p>
          </p:txBody>
        </p:sp>
      </p:grpSp>
      <p:grpSp>
        <p:nvGrpSpPr>
          <p:cNvPr id="68" name="Group 67">
            <a:extLst>
              <a:ext uri="{FF2B5EF4-FFF2-40B4-BE49-F238E27FC236}">
                <a16:creationId xmlns:a16="http://schemas.microsoft.com/office/drawing/2014/main" id="{866321F6-51DC-4BED-AD05-E8446192541B}"/>
              </a:ext>
            </a:extLst>
          </p:cNvPr>
          <p:cNvGrpSpPr/>
          <p:nvPr/>
        </p:nvGrpSpPr>
        <p:grpSpPr>
          <a:xfrm>
            <a:off x="939570" y="3000778"/>
            <a:ext cx="3959146" cy="868685"/>
            <a:chOff x="1687463" y="1470330"/>
            <a:chExt cx="2678809" cy="868685"/>
          </a:xfrm>
        </p:grpSpPr>
        <p:sp>
          <p:nvSpPr>
            <p:cNvPr id="69" name="Chevron 50">
              <a:extLst>
                <a:ext uri="{FF2B5EF4-FFF2-40B4-BE49-F238E27FC236}">
                  <a16:creationId xmlns:a16="http://schemas.microsoft.com/office/drawing/2014/main" id="{4AAD1C40-08BC-4609-A7E6-88E879C4B406}"/>
                </a:ext>
              </a:extLst>
            </p:cNvPr>
            <p:cNvSpPr/>
            <p:nvPr/>
          </p:nvSpPr>
          <p:spPr>
            <a:xfrm>
              <a:off x="1687463" y="1482829"/>
              <a:ext cx="252000" cy="252000"/>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600">
                <a:solidFill>
                  <a:schemeClr val="tx1">
                    <a:lumMod val="75000"/>
                    <a:lumOff val="25000"/>
                  </a:schemeClr>
                </a:solidFill>
              </a:endParaRPr>
            </a:p>
          </p:txBody>
        </p:sp>
        <p:sp>
          <p:nvSpPr>
            <p:cNvPr id="70" name="TextBox 69">
              <a:extLst>
                <a:ext uri="{FF2B5EF4-FFF2-40B4-BE49-F238E27FC236}">
                  <a16:creationId xmlns:a16="http://schemas.microsoft.com/office/drawing/2014/main" id="{8A666D40-060D-47C5-BA62-11EDE20A49BC}"/>
                </a:ext>
              </a:extLst>
            </p:cNvPr>
            <p:cNvSpPr txBox="1"/>
            <p:nvPr/>
          </p:nvSpPr>
          <p:spPr>
            <a:xfrm>
              <a:off x="1939463" y="1470330"/>
              <a:ext cx="2041987" cy="338554"/>
            </a:xfrm>
            <a:prstGeom prst="rect">
              <a:avLst/>
            </a:prstGeom>
            <a:noFill/>
          </p:spPr>
          <p:txBody>
            <a:bodyPr wrap="square" rtlCol="0">
              <a:spAutoFit/>
            </a:bodyPr>
            <a:lstStyle/>
            <a:p>
              <a:r>
                <a:rPr lang="en-US" altLang="ko-KR" sz="1600" b="1">
                  <a:solidFill>
                    <a:schemeClr val="tx1">
                      <a:lumMod val="75000"/>
                      <a:lumOff val="25000"/>
                    </a:schemeClr>
                  </a:solidFill>
                  <a:cs typeface="Arial" pitchFamily="34" charset="0"/>
                </a:rPr>
                <a:t>31.12.2020</a:t>
              </a:r>
              <a:endParaRPr lang="ko-KR" altLang="en-US" sz="1600" b="1" dirty="0">
                <a:solidFill>
                  <a:schemeClr val="tx1">
                    <a:lumMod val="75000"/>
                    <a:lumOff val="25000"/>
                  </a:schemeClr>
                </a:solidFill>
                <a:cs typeface="Arial" pitchFamily="34" charset="0"/>
              </a:endParaRPr>
            </a:p>
          </p:txBody>
        </p:sp>
        <p:sp>
          <p:nvSpPr>
            <p:cNvPr id="71" name="TextBox 70">
              <a:extLst>
                <a:ext uri="{FF2B5EF4-FFF2-40B4-BE49-F238E27FC236}">
                  <a16:creationId xmlns:a16="http://schemas.microsoft.com/office/drawing/2014/main" id="{00B7C7EC-4BC3-46D8-BD00-A63A7C21DC48}"/>
                </a:ext>
              </a:extLst>
            </p:cNvPr>
            <p:cNvSpPr txBox="1"/>
            <p:nvPr/>
          </p:nvSpPr>
          <p:spPr>
            <a:xfrm>
              <a:off x="1939463" y="1754240"/>
              <a:ext cx="2426809" cy="584775"/>
            </a:xfrm>
            <a:prstGeom prst="rect">
              <a:avLst/>
            </a:prstGeom>
            <a:noFill/>
          </p:spPr>
          <p:txBody>
            <a:bodyPr wrap="square" rtlCol="0">
              <a:spAutoFit/>
            </a:bodyPr>
            <a:lstStyle/>
            <a:p>
              <a:r>
                <a:rPr lang="en-US" altLang="ko-KR" sz="1600">
                  <a:solidFill>
                    <a:schemeClr val="tx1">
                      <a:lumMod val="75000"/>
                      <a:lumOff val="25000"/>
                    </a:schemeClr>
                  </a:solidFill>
                  <a:cs typeface="Arial" pitchFamily="34" charset="0"/>
                </a:rPr>
                <a:t>27 ca bệnh được báo cáo cho WHO</a:t>
              </a:r>
              <a:endParaRPr lang="ko-KR" altLang="en-US" sz="1600" dirty="0">
                <a:solidFill>
                  <a:schemeClr val="tx1">
                    <a:lumMod val="75000"/>
                    <a:lumOff val="25000"/>
                  </a:schemeClr>
                </a:solidFill>
                <a:cs typeface="Arial" pitchFamily="34" charset="0"/>
              </a:endParaRPr>
            </a:p>
          </p:txBody>
        </p:sp>
      </p:grpSp>
    </p:spTree>
    <p:extLst>
      <p:ext uri="{BB962C8B-B14F-4D97-AF65-F5344CB8AC3E}">
        <p14:creationId xmlns:p14="http://schemas.microsoft.com/office/powerpoint/2010/main" val="93806508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CÁC TRIỆU CHỨNG CỦA BỆNH</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grpSp>
        <p:nvGrpSpPr>
          <p:cNvPr id="154" name="Group 153">
            <a:extLst>
              <a:ext uri="{FF2B5EF4-FFF2-40B4-BE49-F238E27FC236}">
                <a16:creationId xmlns:a16="http://schemas.microsoft.com/office/drawing/2014/main" id="{B41C2C4A-EC09-4F0F-8118-D48A36B09577}"/>
              </a:ext>
            </a:extLst>
          </p:cNvPr>
          <p:cNvGrpSpPr/>
          <p:nvPr/>
        </p:nvGrpSpPr>
        <p:grpSpPr>
          <a:xfrm>
            <a:off x="5382693" y="2436071"/>
            <a:ext cx="1687379" cy="1633073"/>
            <a:chOff x="8155430" y="3750289"/>
            <a:chExt cx="2089556" cy="2022306"/>
          </a:xfrm>
        </p:grpSpPr>
        <p:sp>
          <p:nvSpPr>
            <p:cNvPr id="155" name="Freeform: Shape 154">
              <a:extLst>
                <a:ext uri="{FF2B5EF4-FFF2-40B4-BE49-F238E27FC236}">
                  <a16:creationId xmlns:a16="http://schemas.microsoft.com/office/drawing/2014/main" id="{CD5FE566-F950-438B-B148-AF3502F6CEC1}"/>
                </a:ext>
              </a:extLst>
            </p:cNvPr>
            <p:cNvSpPr/>
            <p:nvPr/>
          </p:nvSpPr>
          <p:spPr>
            <a:xfrm>
              <a:off x="8181798" y="3750289"/>
              <a:ext cx="1661861" cy="1810126"/>
            </a:xfrm>
            <a:custGeom>
              <a:avLst/>
              <a:gdLst>
                <a:gd name="connsiteX0" fmla="*/ 1404558 w 1427067"/>
                <a:gd name="connsiteY0" fmla="*/ 832916 h 1554385"/>
                <a:gd name="connsiteX1" fmla="*/ 1264875 w 1427067"/>
                <a:gd name="connsiteY1" fmla="*/ 475794 h 1554385"/>
                <a:gd name="connsiteX2" fmla="*/ 1141705 w 1427067"/>
                <a:gd name="connsiteY2" fmla="*/ 229799 h 1554385"/>
                <a:gd name="connsiteX3" fmla="*/ 619784 w 1427067"/>
                <a:gd name="connsiteY3" fmla="*/ 7200 h 1554385"/>
                <a:gd name="connsiteX4" fmla="*/ 360371 w 1427067"/>
                <a:gd name="connsiteY4" fmla="*/ 163742 h 1554385"/>
                <a:gd name="connsiteX5" fmla="*/ 215183 w 1427067"/>
                <a:gd name="connsiteY5" fmla="*/ 419714 h 1554385"/>
                <a:gd name="connsiteX6" fmla="*/ 167016 w 1427067"/>
                <a:gd name="connsiteY6" fmla="*/ 669149 h 1554385"/>
                <a:gd name="connsiteX7" fmla="*/ 149470 w 1427067"/>
                <a:gd name="connsiteY7" fmla="*/ 711467 h 1554385"/>
                <a:gd name="connsiteX8" fmla="*/ 98206 w 1427067"/>
                <a:gd name="connsiteY8" fmla="*/ 762386 h 1554385"/>
                <a:gd name="connsiteX9" fmla="*/ 40062 w 1427067"/>
                <a:gd name="connsiteY9" fmla="*/ 852871 h 1554385"/>
                <a:gd name="connsiteX10" fmla="*/ 68618 w 1427067"/>
                <a:gd name="connsiteY10" fmla="*/ 934410 h 1554385"/>
                <a:gd name="connsiteX11" fmla="*/ 98550 w 1427067"/>
                <a:gd name="connsiteY11" fmla="*/ 1013541 h 1554385"/>
                <a:gd name="connsiteX12" fmla="*/ 103023 w 1427067"/>
                <a:gd name="connsiteY12" fmla="*/ 942323 h 1554385"/>
                <a:gd name="connsiteX13" fmla="*/ 78940 w 1427067"/>
                <a:gd name="connsiteY13" fmla="*/ 901726 h 1554385"/>
                <a:gd name="connsiteX14" fmla="*/ 101991 w 1427067"/>
                <a:gd name="connsiteY14" fmla="*/ 821562 h 1554385"/>
                <a:gd name="connsiteX15" fmla="*/ 179402 w 1427067"/>
                <a:gd name="connsiteY15" fmla="*/ 770299 h 1554385"/>
                <a:gd name="connsiteX16" fmla="*/ 196948 w 1427067"/>
                <a:gd name="connsiteY16" fmla="*/ 760666 h 1554385"/>
                <a:gd name="connsiteX17" fmla="*/ 209678 w 1427067"/>
                <a:gd name="connsiteY17" fmla="*/ 767891 h 1554385"/>
                <a:gd name="connsiteX18" fmla="*/ 207958 w 1427067"/>
                <a:gd name="connsiteY18" fmla="*/ 790942 h 1554385"/>
                <a:gd name="connsiteX19" fmla="*/ 154974 w 1427067"/>
                <a:gd name="connsiteY19" fmla="*/ 992899 h 1554385"/>
                <a:gd name="connsiteX20" fmla="*/ 138116 w 1427067"/>
                <a:gd name="connsiteY20" fmla="*/ 1064117 h 1554385"/>
                <a:gd name="connsiteX21" fmla="*/ 85477 w 1427067"/>
                <a:gd name="connsiteY21" fmla="*/ 1144968 h 1554385"/>
                <a:gd name="connsiteX22" fmla="*/ 23548 w 1427067"/>
                <a:gd name="connsiteY22" fmla="*/ 1207929 h 1554385"/>
                <a:gd name="connsiteX23" fmla="*/ 497 w 1427067"/>
                <a:gd name="connsiteY23" fmla="*/ 1259536 h 1554385"/>
                <a:gd name="connsiteX24" fmla="*/ 29741 w 1427067"/>
                <a:gd name="connsiteY24" fmla="*/ 1335571 h 1554385"/>
                <a:gd name="connsiteX25" fmla="*/ 55544 w 1427067"/>
                <a:gd name="connsiteY25" fmla="*/ 1266417 h 1554385"/>
                <a:gd name="connsiteX26" fmla="*/ 118505 w 1427067"/>
                <a:gd name="connsiteY26" fmla="*/ 1218594 h 1554385"/>
                <a:gd name="connsiteX27" fmla="*/ 235826 w 1427067"/>
                <a:gd name="connsiteY27" fmla="*/ 971568 h 1554385"/>
                <a:gd name="connsiteX28" fmla="*/ 249588 w 1427067"/>
                <a:gd name="connsiteY28" fmla="*/ 939571 h 1554385"/>
                <a:gd name="connsiteX29" fmla="*/ 255092 w 1427067"/>
                <a:gd name="connsiteY29" fmla="*/ 935098 h 1554385"/>
                <a:gd name="connsiteX30" fmla="*/ 259565 w 1427067"/>
                <a:gd name="connsiteY30" fmla="*/ 940603 h 1554385"/>
                <a:gd name="connsiteX31" fmla="*/ 262662 w 1427067"/>
                <a:gd name="connsiteY31" fmla="*/ 961590 h 1554385"/>
                <a:gd name="connsiteX32" fmla="*/ 243395 w 1427067"/>
                <a:gd name="connsiteY32" fmla="*/ 1092673 h 1554385"/>
                <a:gd name="connsiteX33" fmla="*/ 216215 w 1427067"/>
                <a:gd name="connsiteY33" fmla="*/ 1164923 h 1554385"/>
                <a:gd name="connsiteX34" fmla="*/ 198669 w 1427067"/>
                <a:gd name="connsiteY34" fmla="*/ 1214810 h 1554385"/>
                <a:gd name="connsiteX35" fmla="*/ 203829 w 1427067"/>
                <a:gd name="connsiteY35" fmla="*/ 1390275 h 1554385"/>
                <a:gd name="connsiteX36" fmla="*/ 799377 w 1427067"/>
                <a:gd name="connsiteY36" fmla="*/ 1554386 h 1554385"/>
                <a:gd name="connsiteX37" fmla="*/ 1185055 w 1427067"/>
                <a:gd name="connsiteY37" fmla="*/ 1395091 h 1554385"/>
                <a:gd name="connsiteX38" fmla="*/ 1282765 w 1427067"/>
                <a:gd name="connsiteY38" fmla="*/ 1255408 h 1554385"/>
                <a:gd name="connsiteX39" fmla="*/ 1386668 w 1427067"/>
                <a:gd name="connsiteY39" fmla="*/ 1087512 h 1554385"/>
                <a:gd name="connsiteX40" fmla="*/ 1425545 w 1427067"/>
                <a:gd name="connsiteY40" fmla="*/ 967783 h 1554385"/>
                <a:gd name="connsiteX41" fmla="*/ 1404558 w 1427067"/>
                <a:gd name="connsiteY41" fmla="*/ 832916 h 155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27067" h="1554385">
                  <a:moveTo>
                    <a:pt x="1404558" y="832916"/>
                  </a:moveTo>
                  <a:cubicBezTo>
                    <a:pt x="1358456" y="713531"/>
                    <a:pt x="1310977" y="594835"/>
                    <a:pt x="1264875" y="475794"/>
                  </a:cubicBezTo>
                  <a:cubicBezTo>
                    <a:pt x="1231502" y="389782"/>
                    <a:pt x="1194001" y="305834"/>
                    <a:pt x="1141705" y="229799"/>
                  </a:cubicBezTo>
                  <a:cubicBezTo>
                    <a:pt x="1014751" y="46077"/>
                    <a:pt x="837222" y="-24109"/>
                    <a:pt x="619784" y="7200"/>
                  </a:cubicBezTo>
                  <a:cubicBezTo>
                    <a:pt x="513129" y="22338"/>
                    <a:pt x="428837" y="81514"/>
                    <a:pt x="360371" y="163742"/>
                  </a:cubicBezTo>
                  <a:cubicBezTo>
                    <a:pt x="296378" y="240465"/>
                    <a:pt x="251308" y="327509"/>
                    <a:pt x="215183" y="419714"/>
                  </a:cubicBezTo>
                  <a:cubicBezTo>
                    <a:pt x="183530" y="499877"/>
                    <a:pt x="161167" y="582105"/>
                    <a:pt x="167016" y="669149"/>
                  </a:cubicBezTo>
                  <a:cubicBezTo>
                    <a:pt x="168392" y="687728"/>
                    <a:pt x="161167" y="700113"/>
                    <a:pt x="149470" y="711467"/>
                  </a:cubicBezTo>
                  <a:cubicBezTo>
                    <a:pt x="132267" y="728325"/>
                    <a:pt x="115065" y="745184"/>
                    <a:pt x="98206" y="762386"/>
                  </a:cubicBezTo>
                  <a:cubicBezTo>
                    <a:pt x="77219" y="783717"/>
                    <a:pt x="43847" y="822939"/>
                    <a:pt x="40062" y="852871"/>
                  </a:cubicBezTo>
                  <a:cubicBezTo>
                    <a:pt x="35934" y="883835"/>
                    <a:pt x="51072" y="913079"/>
                    <a:pt x="68618" y="934410"/>
                  </a:cubicBezTo>
                  <a:cubicBezTo>
                    <a:pt x="95454" y="966407"/>
                    <a:pt x="63458" y="999780"/>
                    <a:pt x="98550" y="1013541"/>
                  </a:cubicBezTo>
                  <a:cubicBezTo>
                    <a:pt x="83068" y="971223"/>
                    <a:pt x="106120" y="964343"/>
                    <a:pt x="103023" y="942323"/>
                  </a:cubicBezTo>
                  <a:cubicBezTo>
                    <a:pt x="100959" y="928217"/>
                    <a:pt x="81692" y="915488"/>
                    <a:pt x="78940" y="901726"/>
                  </a:cubicBezTo>
                  <a:cubicBezTo>
                    <a:pt x="74467" y="879363"/>
                    <a:pt x="81348" y="840485"/>
                    <a:pt x="101991" y="821562"/>
                  </a:cubicBezTo>
                  <a:cubicBezTo>
                    <a:pt x="128827" y="796791"/>
                    <a:pt x="150158" y="792318"/>
                    <a:pt x="179402" y="770299"/>
                  </a:cubicBezTo>
                  <a:cubicBezTo>
                    <a:pt x="184563" y="766171"/>
                    <a:pt x="190411" y="763074"/>
                    <a:pt x="196948" y="760666"/>
                  </a:cubicBezTo>
                  <a:cubicBezTo>
                    <a:pt x="204173" y="758258"/>
                    <a:pt x="208302" y="761010"/>
                    <a:pt x="209678" y="767891"/>
                  </a:cubicBezTo>
                  <a:cubicBezTo>
                    <a:pt x="211398" y="775804"/>
                    <a:pt x="209678" y="783373"/>
                    <a:pt x="207958" y="790942"/>
                  </a:cubicBezTo>
                  <a:cubicBezTo>
                    <a:pt x="189379" y="858032"/>
                    <a:pt x="164952" y="923401"/>
                    <a:pt x="154974" y="992899"/>
                  </a:cubicBezTo>
                  <a:cubicBezTo>
                    <a:pt x="151534" y="1016982"/>
                    <a:pt x="147061" y="1041065"/>
                    <a:pt x="138116" y="1064117"/>
                  </a:cubicBezTo>
                  <a:cubicBezTo>
                    <a:pt x="127451" y="1091296"/>
                    <a:pt x="105431" y="1125013"/>
                    <a:pt x="85477" y="1144968"/>
                  </a:cubicBezTo>
                  <a:cubicBezTo>
                    <a:pt x="74123" y="1156666"/>
                    <a:pt x="42815" y="1182469"/>
                    <a:pt x="23548" y="1207929"/>
                  </a:cubicBezTo>
                  <a:cubicBezTo>
                    <a:pt x="10130" y="1227884"/>
                    <a:pt x="2905" y="1235453"/>
                    <a:pt x="497" y="1259536"/>
                  </a:cubicBezTo>
                  <a:cubicBezTo>
                    <a:pt x="-4664" y="1311831"/>
                    <a:pt x="32149" y="1348989"/>
                    <a:pt x="29741" y="1335571"/>
                  </a:cubicBezTo>
                  <a:cubicBezTo>
                    <a:pt x="26988" y="1319056"/>
                    <a:pt x="29741" y="1284652"/>
                    <a:pt x="55544" y="1266417"/>
                  </a:cubicBezTo>
                  <a:cubicBezTo>
                    <a:pt x="77564" y="1250591"/>
                    <a:pt x="101647" y="1239581"/>
                    <a:pt x="118505" y="1218594"/>
                  </a:cubicBezTo>
                  <a:cubicBezTo>
                    <a:pt x="196604" y="1128454"/>
                    <a:pt x="203485" y="1051731"/>
                    <a:pt x="235826" y="971568"/>
                  </a:cubicBezTo>
                  <a:cubicBezTo>
                    <a:pt x="240298" y="960902"/>
                    <a:pt x="243739" y="949893"/>
                    <a:pt x="249588" y="939571"/>
                  </a:cubicBezTo>
                  <a:cubicBezTo>
                    <a:pt x="250964" y="937507"/>
                    <a:pt x="251996" y="934754"/>
                    <a:pt x="255092" y="935098"/>
                  </a:cubicBezTo>
                  <a:cubicBezTo>
                    <a:pt x="257845" y="935442"/>
                    <a:pt x="258877" y="938195"/>
                    <a:pt x="259565" y="940603"/>
                  </a:cubicBezTo>
                  <a:cubicBezTo>
                    <a:pt x="261285" y="947484"/>
                    <a:pt x="263006" y="954365"/>
                    <a:pt x="262662" y="961590"/>
                  </a:cubicBezTo>
                  <a:cubicBezTo>
                    <a:pt x="262318" y="1006316"/>
                    <a:pt x="257845" y="1050011"/>
                    <a:pt x="243395" y="1092673"/>
                  </a:cubicBezTo>
                  <a:cubicBezTo>
                    <a:pt x="235138" y="1117100"/>
                    <a:pt x="225848" y="1141184"/>
                    <a:pt x="216215" y="1164923"/>
                  </a:cubicBezTo>
                  <a:cubicBezTo>
                    <a:pt x="214151" y="1170084"/>
                    <a:pt x="204173" y="1198295"/>
                    <a:pt x="198669" y="1214810"/>
                  </a:cubicBezTo>
                  <a:cubicBezTo>
                    <a:pt x="185595" y="1251623"/>
                    <a:pt x="150502" y="1336603"/>
                    <a:pt x="203829" y="1390275"/>
                  </a:cubicBezTo>
                  <a:cubicBezTo>
                    <a:pt x="396840" y="1504155"/>
                    <a:pt x="580906" y="1554386"/>
                    <a:pt x="799377" y="1554386"/>
                  </a:cubicBezTo>
                  <a:cubicBezTo>
                    <a:pt x="977594" y="1554386"/>
                    <a:pt x="1169573" y="1392683"/>
                    <a:pt x="1185055" y="1395091"/>
                  </a:cubicBezTo>
                  <a:cubicBezTo>
                    <a:pt x="1187464" y="1391651"/>
                    <a:pt x="1280357" y="1258848"/>
                    <a:pt x="1282765" y="1255408"/>
                  </a:cubicBezTo>
                  <a:cubicBezTo>
                    <a:pt x="1320266" y="1201048"/>
                    <a:pt x="1357424" y="1146688"/>
                    <a:pt x="1386668" y="1087512"/>
                  </a:cubicBezTo>
                  <a:cubicBezTo>
                    <a:pt x="1405590" y="1049323"/>
                    <a:pt x="1421073" y="1010445"/>
                    <a:pt x="1425545" y="967783"/>
                  </a:cubicBezTo>
                  <a:cubicBezTo>
                    <a:pt x="1431050" y="919960"/>
                    <a:pt x="1421073" y="875578"/>
                    <a:pt x="1404558" y="832916"/>
                  </a:cubicBezTo>
                  <a:close/>
                </a:path>
              </a:pathLst>
            </a:custGeom>
            <a:solidFill>
              <a:srgbClr val="4A5D62">
                <a:lumMod val="75000"/>
              </a:srgbClr>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56" name="Freeform: Shape 155">
              <a:extLst>
                <a:ext uri="{FF2B5EF4-FFF2-40B4-BE49-F238E27FC236}">
                  <a16:creationId xmlns:a16="http://schemas.microsoft.com/office/drawing/2014/main" id="{A661778E-735A-4C0D-8E7D-BA530E8A8230}"/>
                </a:ext>
              </a:extLst>
            </p:cNvPr>
            <p:cNvSpPr/>
            <p:nvPr/>
          </p:nvSpPr>
          <p:spPr>
            <a:xfrm>
              <a:off x="8155430" y="5180594"/>
              <a:ext cx="2089556" cy="592001"/>
            </a:xfrm>
            <a:custGeom>
              <a:avLst/>
              <a:gdLst>
                <a:gd name="connsiteX0" fmla="*/ 635355 w 2142989"/>
                <a:gd name="connsiteY0" fmla="*/ 0 h 607139"/>
                <a:gd name="connsiteX1" fmla="*/ 622207 w 2142989"/>
                <a:gd name="connsiteY1" fmla="*/ 57115 h 607139"/>
                <a:gd name="connsiteX2" fmla="*/ 809166 w 2142989"/>
                <a:gd name="connsiteY2" fmla="*/ 130666 h 607139"/>
                <a:gd name="connsiteX3" fmla="*/ 976812 w 2142989"/>
                <a:gd name="connsiteY3" fmla="*/ 147513 h 607139"/>
                <a:gd name="connsiteX4" fmla="*/ 1126791 w 2142989"/>
                <a:gd name="connsiteY4" fmla="*/ 149979 h 607139"/>
                <a:gd name="connsiteX5" fmla="*/ 1364291 w 2142989"/>
                <a:gd name="connsiteY5" fmla="*/ 113819 h 607139"/>
                <a:gd name="connsiteX6" fmla="*/ 1453046 w 2142989"/>
                <a:gd name="connsiteY6" fmla="*/ 72319 h 607139"/>
                <a:gd name="connsiteX7" fmla="*/ 1408668 w 2142989"/>
                <a:gd name="connsiteY7" fmla="*/ 36159 h 607139"/>
                <a:gd name="connsiteX8" fmla="*/ 1400861 w 2142989"/>
                <a:gd name="connsiteY8" fmla="*/ 19312 h 607139"/>
                <a:gd name="connsiteX9" fmla="*/ 1551661 w 2142989"/>
                <a:gd name="connsiteY9" fmla="*/ 43555 h 607139"/>
                <a:gd name="connsiteX10" fmla="*/ 1809706 w 2142989"/>
                <a:gd name="connsiteY10" fmla="*/ 115874 h 607139"/>
                <a:gd name="connsiteX11" fmla="*/ 2023785 w 2142989"/>
                <a:gd name="connsiteY11" fmla="*/ 251471 h 607139"/>
                <a:gd name="connsiteX12" fmla="*/ 2111717 w 2142989"/>
                <a:gd name="connsiteY12" fmla="*/ 429390 h 607139"/>
                <a:gd name="connsiteX13" fmla="*/ 2142535 w 2142989"/>
                <a:gd name="connsiteY13" fmla="*/ 602841 h 607139"/>
                <a:gd name="connsiteX14" fmla="*/ 2142989 w 2142989"/>
                <a:gd name="connsiteY14" fmla="*/ 607139 h 607139"/>
                <a:gd name="connsiteX15" fmla="*/ 0 w 2142989"/>
                <a:gd name="connsiteY15" fmla="*/ 607139 h 607139"/>
                <a:gd name="connsiteX16" fmla="*/ 8733 w 2142989"/>
                <a:gd name="connsiteY16" fmla="*/ 569917 h 607139"/>
                <a:gd name="connsiteX17" fmla="*/ 88859 w 2142989"/>
                <a:gd name="connsiteY17" fmla="*/ 375562 h 607139"/>
                <a:gd name="connsiteX18" fmla="*/ 105706 w 2142989"/>
                <a:gd name="connsiteY18" fmla="*/ 354196 h 607139"/>
                <a:gd name="connsiteX19" fmla="*/ 271298 w 2142989"/>
                <a:gd name="connsiteY19" fmla="*/ 192301 h 607139"/>
                <a:gd name="connsiteX20" fmla="*/ 303759 w 2142989"/>
                <a:gd name="connsiteY20" fmla="*/ 158197 h 607139"/>
                <a:gd name="connsiteX21" fmla="*/ 364572 w 2142989"/>
                <a:gd name="connsiteY21" fmla="*/ 103957 h 607139"/>
                <a:gd name="connsiteX22" fmla="*/ 635355 w 2142989"/>
                <a:gd name="connsiteY22" fmla="*/ 0 h 60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42989" h="607139">
                  <a:moveTo>
                    <a:pt x="635355" y="0"/>
                  </a:moveTo>
                  <a:cubicBezTo>
                    <a:pt x="557285" y="36159"/>
                    <a:pt x="603716" y="44377"/>
                    <a:pt x="622207" y="57115"/>
                  </a:cubicBezTo>
                  <a:cubicBezTo>
                    <a:pt x="697811" y="108067"/>
                    <a:pt x="800127" y="127379"/>
                    <a:pt x="809166" y="130666"/>
                  </a:cubicBezTo>
                  <a:cubicBezTo>
                    <a:pt x="856419" y="147513"/>
                    <a:pt x="927505" y="141761"/>
                    <a:pt x="976812" y="147513"/>
                  </a:cubicBezTo>
                  <a:cubicBezTo>
                    <a:pt x="1026531" y="153266"/>
                    <a:pt x="1077072" y="152855"/>
                    <a:pt x="1126791" y="149979"/>
                  </a:cubicBezTo>
                  <a:cubicBezTo>
                    <a:pt x="1206917" y="145458"/>
                    <a:pt x="1287453" y="140117"/>
                    <a:pt x="1364291" y="113819"/>
                  </a:cubicBezTo>
                  <a:cubicBezTo>
                    <a:pt x="1394698" y="103547"/>
                    <a:pt x="1424283" y="90809"/>
                    <a:pt x="1453046" y="72319"/>
                  </a:cubicBezTo>
                  <a:cubicBezTo>
                    <a:pt x="1437432" y="59581"/>
                    <a:pt x="1421407" y="50130"/>
                    <a:pt x="1408668" y="36159"/>
                  </a:cubicBezTo>
                  <a:cubicBezTo>
                    <a:pt x="1404560" y="31640"/>
                    <a:pt x="1396342" y="27941"/>
                    <a:pt x="1400861" y="19312"/>
                  </a:cubicBezTo>
                  <a:cubicBezTo>
                    <a:pt x="1438664" y="26298"/>
                    <a:pt x="1514270" y="34926"/>
                    <a:pt x="1551661" y="43555"/>
                  </a:cubicBezTo>
                  <a:cubicBezTo>
                    <a:pt x="1639593" y="60813"/>
                    <a:pt x="1726294" y="82180"/>
                    <a:pt x="1809706" y="115874"/>
                  </a:cubicBezTo>
                  <a:cubicBezTo>
                    <a:pt x="1889421" y="147923"/>
                    <a:pt x="1962973" y="189424"/>
                    <a:pt x="2023785" y="251471"/>
                  </a:cubicBezTo>
                  <a:cubicBezTo>
                    <a:pt x="2072681" y="301601"/>
                    <a:pt x="2098159" y="361181"/>
                    <a:pt x="2111717" y="429390"/>
                  </a:cubicBezTo>
                  <a:cubicBezTo>
                    <a:pt x="2123223" y="487122"/>
                    <a:pt x="2133906" y="544853"/>
                    <a:pt x="2142535" y="602841"/>
                  </a:cubicBezTo>
                  <a:lnTo>
                    <a:pt x="2142989" y="607139"/>
                  </a:lnTo>
                  <a:lnTo>
                    <a:pt x="0" y="607139"/>
                  </a:lnTo>
                  <a:lnTo>
                    <a:pt x="8733" y="569917"/>
                  </a:lnTo>
                  <a:cubicBezTo>
                    <a:pt x="27634" y="502119"/>
                    <a:pt x="53110" y="436786"/>
                    <a:pt x="88859" y="375562"/>
                  </a:cubicBezTo>
                  <a:cubicBezTo>
                    <a:pt x="93379" y="367755"/>
                    <a:pt x="99132" y="360360"/>
                    <a:pt x="105706" y="354196"/>
                  </a:cubicBezTo>
                  <a:cubicBezTo>
                    <a:pt x="160766" y="300367"/>
                    <a:pt x="216238" y="246540"/>
                    <a:pt x="271298" y="192301"/>
                  </a:cubicBezTo>
                  <a:cubicBezTo>
                    <a:pt x="279105" y="178330"/>
                    <a:pt x="292255" y="168469"/>
                    <a:pt x="303759" y="158197"/>
                  </a:cubicBezTo>
                  <a:cubicBezTo>
                    <a:pt x="323893" y="139705"/>
                    <a:pt x="344849" y="122448"/>
                    <a:pt x="364572" y="103957"/>
                  </a:cubicBezTo>
                  <a:cubicBezTo>
                    <a:pt x="371969" y="98206"/>
                    <a:pt x="522769" y="27119"/>
                    <a:pt x="635355" y="0"/>
                  </a:cubicBezTo>
                  <a:close/>
                </a:path>
              </a:pathLst>
            </a:custGeom>
            <a:solidFill>
              <a:srgbClr val="4A5D62"/>
            </a:solidFill>
            <a:ln w="3423"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57" name="Freeform: Shape 156">
              <a:extLst>
                <a:ext uri="{FF2B5EF4-FFF2-40B4-BE49-F238E27FC236}">
                  <a16:creationId xmlns:a16="http://schemas.microsoft.com/office/drawing/2014/main" id="{360B14C4-B27B-4F97-83EF-E46BA49585F2}"/>
                </a:ext>
              </a:extLst>
            </p:cNvPr>
            <p:cNvSpPr/>
            <p:nvPr/>
          </p:nvSpPr>
          <p:spPr>
            <a:xfrm>
              <a:off x="8497851" y="4083513"/>
              <a:ext cx="1081607" cy="1601111"/>
            </a:xfrm>
            <a:custGeom>
              <a:avLst/>
              <a:gdLst>
                <a:gd name="connsiteX0" fmla="*/ 25666 w 928793"/>
                <a:gd name="connsiteY0" fmla="*/ 1015709 h 1374901"/>
                <a:gd name="connsiteX1" fmla="*/ 207 w 928793"/>
                <a:gd name="connsiteY1" fmla="*/ 921096 h 1374901"/>
                <a:gd name="connsiteX2" fmla="*/ 26354 w 928793"/>
                <a:gd name="connsiteY2" fmla="*/ 882218 h 1374901"/>
                <a:gd name="connsiteX3" fmla="*/ 33923 w 928793"/>
                <a:gd name="connsiteY3" fmla="*/ 870521 h 1374901"/>
                <a:gd name="connsiteX4" fmla="*/ 72113 w 928793"/>
                <a:gd name="connsiteY4" fmla="*/ 820978 h 1374901"/>
                <a:gd name="connsiteX5" fmla="*/ 95508 w 928793"/>
                <a:gd name="connsiteY5" fmla="*/ 802055 h 1374901"/>
                <a:gd name="connsiteX6" fmla="*/ 127160 w 928793"/>
                <a:gd name="connsiteY6" fmla="*/ 769714 h 1374901"/>
                <a:gd name="connsiteX7" fmla="*/ 158813 w 928793"/>
                <a:gd name="connsiteY7" fmla="*/ 743911 h 1374901"/>
                <a:gd name="connsiteX8" fmla="*/ 179800 w 928793"/>
                <a:gd name="connsiteY8" fmla="*/ 724300 h 1374901"/>
                <a:gd name="connsiteX9" fmla="*/ 184617 w 928793"/>
                <a:gd name="connsiteY9" fmla="*/ 697120 h 1374901"/>
                <a:gd name="connsiteX10" fmla="*/ 154340 w 928793"/>
                <a:gd name="connsiteY10" fmla="*/ 615925 h 1374901"/>
                <a:gd name="connsiteX11" fmla="*/ 140234 w 928793"/>
                <a:gd name="connsiteY11" fmla="*/ 604915 h 1374901"/>
                <a:gd name="connsiteX12" fmla="*/ 83466 w 928793"/>
                <a:gd name="connsiteY12" fmla="*/ 529225 h 1374901"/>
                <a:gd name="connsiteX13" fmla="*/ 106518 w 928793"/>
                <a:gd name="connsiteY13" fmla="*/ 519247 h 1374901"/>
                <a:gd name="connsiteX14" fmla="*/ 130257 w 928793"/>
                <a:gd name="connsiteY14" fmla="*/ 538170 h 1374901"/>
                <a:gd name="connsiteX15" fmla="*/ 112366 w 928793"/>
                <a:gd name="connsiteY15" fmla="*/ 431171 h 1374901"/>
                <a:gd name="connsiteX16" fmla="*/ 189777 w 928793"/>
                <a:gd name="connsiteY16" fmla="*/ 104669 h 1374901"/>
                <a:gd name="connsiteX17" fmla="*/ 246201 w 928793"/>
                <a:gd name="connsiteY17" fmla="*/ 28634 h 1374901"/>
                <a:gd name="connsiteX18" fmla="*/ 258243 w 928793"/>
                <a:gd name="connsiteY18" fmla="*/ 21065 h 1374901"/>
                <a:gd name="connsiteX19" fmla="*/ 443685 w 928793"/>
                <a:gd name="connsiteY19" fmla="*/ 78 h 1374901"/>
                <a:gd name="connsiteX20" fmla="*/ 504237 w 928793"/>
                <a:gd name="connsiteY20" fmla="*/ 22441 h 1374901"/>
                <a:gd name="connsiteX21" fmla="*/ 570295 w 928793"/>
                <a:gd name="connsiteY21" fmla="*/ 104669 h 1374901"/>
                <a:gd name="connsiteX22" fmla="*/ 641513 w 928793"/>
                <a:gd name="connsiteY22" fmla="*/ 247793 h 1374901"/>
                <a:gd name="connsiteX23" fmla="*/ 676950 w 928793"/>
                <a:gd name="connsiteY23" fmla="*/ 322451 h 1374901"/>
                <a:gd name="connsiteX24" fmla="*/ 735438 w 928793"/>
                <a:gd name="connsiteY24" fmla="*/ 430483 h 1374901"/>
                <a:gd name="connsiteX25" fmla="*/ 756081 w 928793"/>
                <a:gd name="connsiteY25" fmla="*/ 464199 h 1374901"/>
                <a:gd name="connsiteX26" fmla="*/ 771219 w 928793"/>
                <a:gd name="connsiteY26" fmla="*/ 486907 h 1374901"/>
                <a:gd name="connsiteX27" fmla="*/ 757457 w 928793"/>
                <a:gd name="connsiteY27" fmla="*/ 530945 h 1374901"/>
                <a:gd name="connsiteX28" fmla="*/ 745071 w 928793"/>
                <a:gd name="connsiteY28" fmla="*/ 549868 h 1374901"/>
                <a:gd name="connsiteX29" fmla="*/ 728901 w 928793"/>
                <a:gd name="connsiteY29" fmla="*/ 638632 h 1374901"/>
                <a:gd name="connsiteX30" fmla="*/ 726149 w 928793"/>
                <a:gd name="connsiteY30" fmla="*/ 706410 h 1374901"/>
                <a:gd name="connsiteX31" fmla="*/ 781541 w 928793"/>
                <a:gd name="connsiteY31" fmla="*/ 834396 h 1374901"/>
                <a:gd name="connsiteX32" fmla="*/ 877186 w 928793"/>
                <a:gd name="connsiteY32" fmla="*/ 959629 h 1374901"/>
                <a:gd name="connsiteX33" fmla="*/ 928793 w 928793"/>
                <a:gd name="connsiteY33" fmla="*/ 1002291 h 1374901"/>
                <a:gd name="connsiteX34" fmla="*/ 751264 w 928793"/>
                <a:gd name="connsiteY34" fmla="*/ 1061468 h 1374901"/>
                <a:gd name="connsiteX35" fmla="*/ 548276 w 928793"/>
                <a:gd name="connsiteY35" fmla="*/ 1072133 h 1374901"/>
                <a:gd name="connsiteX36" fmla="*/ 380036 w 928793"/>
                <a:gd name="connsiteY36" fmla="*/ 1054931 h 1374901"/>
                <a:gd name="connsiteX37" fmla="*/ 290927 w 928793"/>
                <a:gd name="connsiteY37" fmla="*/ 1281659 h 1374901"/>
                <a:gd name="connsiteX38" fmla="*/ 264436 w 928793"/>
                <a:gd name="connsiteY38" fmla="*/ 1365950 h 1374901"/>
                <a:gd name="connsiteX39" fmla="*/ 249642 w 928793"/>
                <a:gd name="connsiteY39" fmla="*/ 1374208 h 1374901"/>
                <a:gd name="connsiteX40" fmla="*/ 10184 w 928793"/>
                <a:gd name="connsiteY40" fmla="*/ 1323288 h 1374901"/>
                <a:gd name="connsiteX41" fmla="*/ 4679 w 928793"/>
                <a:gd name="connsiteY41" fmla="*/ 1311935 h 1374901"/>
                <a:gd name="connsiteX42" fmla="*/ 87251 w 928793"/>
                <a:gd name="connsiteY42" fmla="*/ 1143007 h 1374901"/>
                <a:gd name="connsiteX43" fmla="*/ 86563 w 928793"/>
                <a:gd name="connsiteY43" fmla="*/ 1125117 h 1374901"/>
                <a:gd name="connsiteX44" fmla="*/ 25666 w 928793"/>
                <a:gd name="connsiteY44" fmla="*/ 1015709 h 1374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28793" h="1374901">
                  <a:moveTo>
                    <a:pt x="25666" y="1015709"/>
                  </a:moveTo>
                  <a:cubicBezTo>
                    <a:pt x="11904" y="986809"/>
                    <a:pt x="-1858" y="938986"/>
                    <a:pt x="207" y="921096"/>
                  </a:cubicBezTo>
                  <a:cubicBezTo>
                    <a:pt x="2959" y="902517"/>
                    <a:pt x="14313" y="891852"/>
                    <a:pt x="26354" y="882218"/>
                  </a:cubicBezTo>
                  <a:cubicBezTo>
                    <a:pt x="30139" y="879122"/>
                    <a:pt x="33579" y="876714"/>
                    <a:pt x="33923" y="870521"/>
                  </a:cubicBezTo>
                  <a:cubicBezTo>
                    <a:pt x="35644" y="837836"/>
                    <a:pt x="41492" y="829579"/>
                    <a:pt x="72113" y="820978"/>
                  </a:cubicBezTo>
                  <a:cubicBezTo>
                    <a:pt x="83122" y="817881"/>
                    <a:pt x="90691" y="813065"/>
                    <a:pt x="95508" y="802055"/>
                  </a:cubicBezTo>
                  <a:cubicBezTo>
                    <a:pt x="101701" y="787605"/>
                    <a:pt x="113398" y="776939"/>
                    <a:pt x="127160" y="769714"/>
                  </a:cubicBezTo>
                  <a:cubicBezTo>
                    <a:pt x="139546" y="763178"/>
                    <a:pt x="149524" y="754576"/>
                    <a:pt x="158813" y="743911"/>
                  </a:cubicBezTo>
                  <a:cubicBezTo>
                    <a:pt x="165006" y="736686"/>
                    <a:pt x="172231" y="730493"/>
                    <a:pt x="179800" y="724300"/>
                  </a:cubicBezTo>
                  <a:cubicBezTo>
                    <a:pt x="193906" y="712946"/>
                    <a:pt x="193906" y="713291"/>
                    <a:pt x="184617" y="697120"/>
                  </a:cubicBezTo>
                  <a:cubicBezTo>
                    <a:pt x="170166" y="671661"/>
                    <a:pt x="161221" y="644137"/>
                    <a:pt x="154340" y="615925"/>
                  </a:cubicBezTo>
                  <a:cubicBezTo>
                    <a:pt x="152276" y="606980"/>
                    <a:pt x="148836" y="604915"/>
                    <a:pt x="140234" y="604915"/>
                  </a:cubicBezTo>
                  <a:cubicBezTo>
                    <a:pt x="96884" y="604915"/>
                    <a:pt x="71425" y="570855"/>
                    <a:pt x="83466" y="529225"/>
                  </a:cubicBezTo>
                  <a:cubicBezTo>
                    <a:pt x="87251" y="515807"/>
                    <a:pt x="94132" y="512710"/>
                    <a:pt x="106518" y="519247"/>
                  </a:cubicBezTo>
                  <a:cubicBezTo>
                    <a:pt x="115119" y="523720"/>
                    <a:pt x="121656" y="530601"/>
                    <a:pt x="130257" y="538170"/>
                  </a:cubicBezTo>
                  <a:cubicBezTo>
                    <a:pt x="123720" y="501357"/>
                    <a:pt x="118559" y="466264"/>
                    <a:pt x="112366" y="431171"/>
                  </a:cubicBezTo>
                  <a:cubicBezTo>
                    <a:pt x="91379" y="311098"/>
                    <a:pt x="116151" y="202035"/>
                    <a:pt x="189777" y="104669"/>
                  </a:cubicBezTo>
                  <a:cubicBezTo>
                    <a:pt x="208700" y="79553"/>
                    <a:pt x="227623" y="54094"/>
                    <a:pt x="246201" y="28634"/>
                  </a:cubicBezTo>
                  <a:cubicBezTo>
                    <a:pt x="249298" y="24506"/>
                    <a:pt x="252738" y="22097"/>
                    <a:pt x="258243" y="21065"/>
                  </a:cubicBezTo>
                  <a:cubicBezTo>
                    <a:pt x="319828" y="11776"/>
                    <a:pt x="381412" y="2831"/>
                    <a:pt x="443685" y="78"/>
                  </a:cubicBezTo>
                  <a:cubicBezTo>
                    <a:pt x="466736" y="-954"/>
                    <a:pt x="486347" y="8335"/>
                    <a:pt x="504237" y="22441"/>
                  </a:cubicBezTo>
                  <a:cubicBezTo>
                    <a:pt x="532450" y="44804"/>
                    <a:pt x="551372" y="74393"/>
                    <a:pt x="570295" y="104669"/>
                  </a:cubicBezTo>
                  <a:cubicBezTo>
                    <a:pt x="609516" y="159717"/>
                    <a:pt x="626375" y="217517"/>
                    <a:pt x="641513" y="247793"/>
                  </a:cubicBezTo>
                  <a:cubicBezTo>
                    <a:pt x="648394" y="261899"/>
                    <a:pt x="673509" y="315571"/>
                    <a:pt x="676950" y="322451"/>
                  </a:cubicBezTo>
                  <a:cubicBezTo>
                    <a:pt x="693808" y="359609"/>
                    <a:pt x="717892" y="381972"/>
                    <a:pt x="735438" y="430483"/>
                  </a:cubicBezTo>
                  <a:cubicBezTo>
                    <a:pt x="740943" y="442524"/>
                    <a:pt x="746448" y="454222"/>
                    <a:pt x="756081" y="464199"/>
                  </a:cubicBezTo>
                  <a:cubicBezTo>
                    <a:pt x="762274" y="470736"/>
                    <a:pt x="766747" y="478994"/>
                    <a:pt x="771219" y="486907"/>
                  </a:cubicBezTo>
                  <a:cubicBezTo>
                    <a:pt x="783949" y="509270"/>
                    <a:pt x="780508" y="520967"/>
                    <a:pt x="757457" y="530945"/>
                  </a:cubicBezTo>
                  <a:cubicBezTo>
                    <a:pt x="748168" y="535073"/>
                    <a:pt x="744727" y="539546"/>
                    <a:pt x="745071" y="549868"/>
                  </a:cubicBezTo>
                  <a:cubicBezTo>
                    <a:pt x="746104" y="580488"/>
                    <a:pt x="740255" y="610764"/>
                    <a:pt x="728901" y="638632"/>
                  </a:cubicBezTo>
                  <a:cubicBezTo>
                    <a:pt x="719612" y="661683"/>
                    <a:pt x="721676" y="683358"/>
                    <a:pt x="726149" y="706410"/>
                  </a:cubicBezTo>
                  <a:cubicBezTo>
                    <a:pt x="735438" y="753200"/>
                    <a:pt x="756081" y="794830"/>
                    <a:pt x="781541" y="834396"/>
                  </a:cubicBezTo>
                  <a:cubicBezTo>
                    <a:pt x="810097" y="878778"/>
                    <a:pt x="838997" y="922816"/>
                    <a:pt x="877186" y="959629"/>
                  </a:cubicBezTo>
                  <a:cubicBezTo>
                    <a:pt x="891980" y="976488"/>
                    <a:pt x="910559" y="989217"/>
                    <a:pt x="928793" y="1002291"/>
                  </a:cubicBezTo>
                  <a:cubicBezTo>
                    <a:pt x="873745" y="1035664"/>
                    <a:pt x="814569" y="1053899"/>
                    <a:pt x="751264" y="1061468"/>
                  </a:cubicBezTo>
                  <a:cubicBezTo>
                    <a:pt x="687615" y="1069037"/>
                    <a:pt x="612269" y="1075574"/>
                    <a:pt x="548276" y="1072133"/>
                  </a:cubicBezTo>
                  <a:cubicBezTo>
                    <a:pt x="492884" y="1069381"/>
                    <a:pt x="417193" y="1063188"/>
                    <a:pt x="380036" y="1054931"/>
                  </a:cubicBezTo>
                  <a:cubicBezTo>
                    <a:pt x="338750" y="1127525"/>
                    <a:pt x="317075" y="1203216"/>
                    <a:pt x="290927" y="1281659"/>
                  </a:cubicBezTo>
                  <a:cubicBezTo>
                    <a:pt x="281638" y="1309526"/>
                    <a:pt x="272693" y="1337738"/>
                    <a:pt x="264436" y="1365950"/>
                  </a:cubicBezTo>
                  <a:cubicBezTo>
                    <a:pt x="261683" y="1374896"/>
                    <a:pt x="258243" y="1375928"/>
                    <a:pt x="249642" y="1374208"/>
                  </a:cubicBezTo>
                  <a:cubicBezTo>
                    <a:pt x="169822" y="1357005"/>
                    <a:pt x="90003" y="1339803"/>
                    <a:pt x="10184" y="1323288"/>
                  </a:cubicBezTo>
                  <a:cubicBezTo>
                    <a:pt x="1239" y="1321568"/>
                    <a:pt x="1583" y="1318816"/>
                    <a:pt x="4679" y="1311935"/>
                  </a:cubicBezTo>
                  <a:cubicBezTo>
                    <a:pt x="32203" y="1255855"/>
                    <a:pt x="59383" y="1199431"/>
                    <a:pt x="87251" y="1143007"/>
                  </a:cubicBezTo>
                  <a:cubicBezTo>
                    <a:pt x="90691" y="1136126"/>
                    <a:pt x="90347" y="1131653"/>
                    <a:pt x="86563" y="1125117"/>
                  </a:cubicBezTo>
                  <a:cubicBezTo>
                    <a:pt x="65920" y="1091744"/>
                    <a:pt x="33235" y="1027751"/>
                    <a:pt x="25666" y="1015709"/>
                  </a:cubicBezTo>
                  <a:close/>
                </a:path>
              </a:pathLst>
            </a:custGeom>
            <a:solidFill>
              <a:srgbClr val="FEC88A"/>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58" name="Freeform: Shape 157">
              <a:extLst>
                <a:ext uri="{FF2B5EF4-FFF2-40B4-BE49-F238E27FC236}">
                  <a16:creationId xmlns:a16="http://schemas.microsoft.com/office/drawing/2014/main" id="{4C9E5EFC-52FC-40B6-8C53-0CF27F62FA28}"/>
                </a:ext>
              </a:extLst>
            </p:cNvPr>
            <p:cNvSpPr/>
            <p:nvPr/>
          </p:nvSpPr>
          <p:spPr>
            <a:xfrm>
              <a:off x="8899589" y="4812675"/>
              <a:ext cx="285667" cy="210511"/>
            </a:xfrm>
            <a:custGeom>
              <a:avLst/>
              <a:gdLst>
                <a:gd name="connsiteX0" fmla="*/ 182999 w 245307"/>
                <a:gd name="connsiteY0" fmla="*/ 446 h 180769"/>
                <a:gd name="connsiteX1" fmla="*/ 169237 w 245307"/>
                <a:gd name="connsiteY1" fmla="*/ 2855 h 180769"/>
                <a:gd name="connsiteX2" fmla="*/ 65334 w 245307"/>
                <a:gd name="connsiteY2" fmla="*/ 19713 h 180769"/>
                <a:gd name="connsiteX3" fmla="*/ 21640 w 245307"/>
                <a:gd name="connsiteY3" fmla="*/ 33819 h 180769"/>
                <a:gd name="connsiteX4" fmla="*/ 21640 w 245307"/>
                <a:gd name="connsiteY4" fmla="*/ 33819 h 180769"/>
                <a:gd name="connsiteX5" fmla="*/ 4437 w 245307"/>
                <a:gd name="connsiteY5" fmla="*/ 110198 h 180769"/>
                <a:gd name="connsiteX6" fmla="*/ 56045 w 245307"/>
                <a:gd name="connsiteY6" fmla="*/ 165934 h 180769"/>
                <a:gd name="connsiteX7" fmla="*/ 147562 w 245307"/>
                <a:gd name="connsiteY7" fmla="*/ 178319 h 180769"/>
                <a:gd name="connsiteX8" fmla="*/ 241143 w 245307"/>
                <a:gd name="connsiteY8" fmla="*/ 106757 h 180769"/>
                <a:gd name="connsiteX9" fmla="*/ 241143 w 245307"/>
                <a:gd name="connsiteY9" fmla="*/ 106757 h 180769"/>
                <a:gd name="connsiteX10" fmla="*/ 243207 w 245307"/>
                <a:gd name="connsiteY10" fmla="*/ 102285 h 180769"/>
                <a:gd name="connsiteX11" fmla="*/ 182999 w 245307"/>
                <a:gd name="connsiteY11" fmla="*/ 446 h 180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5307" h="180769">
                  <a:moveTo>
                    <a:pt x="182999" y="446"/>
                  </a:moveTo>
                  <a:cubicBezTo>
                    <a:pt x="179214" y="-1274"/>
                    <a:pt x="170957" y="2511"/>
                    <a:pt x="169237" y="2855"/>
                  </a:cubicBezTo>
                  <a:cubicBezTo>
                    <a:pt x="135176" y="12488"/>
                    <a:pt x="100427" y="17305"/>
                    <a:pt x="65334" y="19713"/>
                  </a:cubicBezTo>
                  <a:cubicBezTo>
                    <a:pt x="49852" y="20745"/>
                    <a:pt x="33682" y="21089"/>
                    <a:pt x="21640" y="33819"/>
                  </a:cubicBezTo>
                  <a:cubicBezTo>
                    <a:pt x="21640" y="33819"/>
                    <a:pt x="21640" y="33819"/>
                    <a:pt x="21640" y="33819"/>
                  </a:cubicBezTo>
                  <a:cubicBezTo>
                    <a:pt x="997" y="55838"/>
                    <a:pt x="-5196" y="81642"/>
                    <a:pt x="4437" y="110198"/>
                  </a:cubicBezTo>
                  <a:cubicBezTo>
                    <a:pt x="11662" y="131873"/>
                    <a:pt x="28521" y="153548"/>
                    <a:pt x="56045" y="165934"/>
                  </a:cubicBezTo>
                  <a:cubicBezTo>
                    <a:pt x="85633" y="179351"/>
                    <a:pt x="109716" y="184168"/>
                    <a:pt x="147562" y="178319"/>
                  </a:cubicBezTo>
                  <a:cubicBezTo>
                    <a:pt x="190912" y="171438"/>
                    <a:pt x="224972" y="150107"/>
                    <a:pt x="241143" y="106757"/>
                  </a:cubicBezTo>
                  <a:cubicBezTo>
                    <a:pt x="241143" y="106757"/>
                    <a:pt x="241143" y="106757"/>
                    <a:pt x="241143" y="106757"/>
                  </a:cubicBezTo>
                  <a:cubicBezTo>
                    <a:pt x="241831" y="105381"/>
                    <a:pt x="242519" y="103661"/>
                    <a:pt x="243207" y="102285"/>
                  </a:cubicBezTo>
                  <a:cubicBezTo>
                    <a:pt x="254217" y="54462"/>
                    <a:pt x="220156" y="16272"/>
                    <a:pt x="182999" y="446"/>
                  </a:cubicBezTo>
                  <a:close/>
                </a:path>
              </a:pathLst>
            </a:custGeom>
            <a:solidFill>
              <a:srgbClr val="EA0000">
                <a:lumMod val="50000"/>
              </a:srgbClr>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nvGrpSpPr>
            <p:cNvPr id="159" name="Group 158">
              <a:extLst>
                <a:ext uri="{FF2B5EF4-FFF2-40B4-BE49-F238E27FC236}">
                  <a16:creationId xmlns:a16="http://schemas.microsoft.com/office/drawing/2014/main" id="{B5ADC7F4-9DFC-48E6-9B55-0FA9E11B1372}"/>
                </a:ext>
              </a:extLst>
            </p:cNvPr>
            <p:cNvGrpSpPr/>
            <p:nvPr/>
          </p:nvGrpSpPr>
          <p:grpSpPr>
            <a:xfrm>
              <a:off x="8531045" y="4944749"/>
              <a:ext cx="372272" cy="595973"/>
              <a:chOff x="8173311" y="5031951"/>
              <a:chExt cx="372272" cy="595973"/>
            </a:xfrm>
          </p:grpSpPr>
          <p:sp>
            <p:nvSpPr>
              <p:cNvPr id="172" name="Freeform: Shape 171">
                <a:extLst>
                  <a:ext uri="{FF2B5EF4-FFF2-40B4-BE49-F238E27FC236}">
                    <a16:creationId xmlns:a16="http://schemas.microsoft.com/office/drawing/2014/main" id="{4A9728A6-09E7-4F57-A30F-8A1E8014CB58}"/>
                  </a:ext>
                </a:extLst>
              </p:cNvPr>
              <p:cNvSpPr/>
              <p:nvPr/>
            </p:nvSpPr>
            <p:spPr>
              <a:xfrm>
                <a:off x="8173311" y="5262046"/>
                <a:ext cx="367145" cy="181304"/>
              </a:xfrm>
              <a:custGeom>
                <a:avLst/>
                <a:gdLst>
                  <a:gd name="connsiteX0" fmla="*/ 307795 w 315273"/>
                  <a:gd name="connsiteY0" fmla="*/ 9186 h 155689"/>
                  <a:gd name="connsiteX1" fmla="*/ 65929 w 315273"/>
                  <a:gd name="connsiteY1" fmla="*/ 152310 h 155689"/>
                  <a:gd name="connsiteX2" fmla="*/ 48382 w 315273"/>
                  <a:gd name="connsiteY2" fmla="*/ 148870 h 155689"/>
                  <a:gd name="connsiteX3" fmla="*/ 3656 w 315273"/>
                  <a:gd name="connsiteY3" fmla="*/ 84533 h 155689"/>
                  <a:gd name="connsiteX4" fmla="*/ 8473 w 315273"/>
                  <a:gd name="connsiteY4" fmla="*/ 71803 h 155689"/>
                  <a:gd name="connsiteX5" fmla="*/ 300914 w 315273"/>
                  <a:gd name="connsiteY5" fmla="*/ 1617 h 155689"/>
                  <a:gd name="connsiteX6" fmla="*/ 315020 w 315273"/>
                  <a:gd name="connsiteY6" fmla="*/ 1273 h 155689"/>
                  <a:gd name="connsiteX7" fmla="*/ 307795 w 315273"/>
                  <a:gd name="connsiteY7" fmla="*/ 9186 h 15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273" h="155689">
                    <a:moveTo>
                      <a:pt x="307795" y="9186"/>
                    </a:moveTo>
                    <a:cubicBezTo>
                      <a:pt x="302290" y="12283"/>
                      <a:pt x="111687" y="124786"/>
                      <a:pt x="65929" y="152310"/>
                    </a:cubicBezTo>
                    <a:cubicBezTo>
                      <a:pt x="58015" y="157127"/>
                      <a:pt x="53887" y="157471"/>
                      <a:pt x="48382" y="148870"/>
                    </a:cubicBezTo>
                    <a:cubicBezTo>
                      <a:pt x="34276" y="127195"/>
                      <a:pt x="19138" y="105520"/>
                      <a:pt x="3656" y="84533"/>
                    </a:cubicBezTo>
                    <a:cubicBezTo>
                      <a:pt x="-2537" y="75932"/>
                      <a:pt x="-817" y="73867"/>
                      <a:pt x="8473" y="71803"/>
                    </a:cubicBezTo>
                    <a:cubicBezTo>
                      <a:pt x="71089" y="57697"/>
                      <a:pt x="293345" y="3337"/>
                      <a:pt x="300914" y="1617"/>
                    </a:cubicBezTo>
                    <a:cubicBezTo>
                      <a:pt x="307795" y="-103"/>
                      <a:pt x="314676" y="-791"/>
                      <a:pt x="315020" y="1273"/>
                    </a:cubicBezTo>
                    <a:cubicBezTo>
                      <a:pt x="316052" y="3681"/>
                      <a:pt x="313988" y="5402"/>
                      <a:pt x="307795" y="9186"/>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73" name="Freeform: Shape 172">
                <a:extLst>
                  <a:ext uri="{FF2B5EF4-FFF2-40B4-BE49-F238E27FC236}">
                    <a16:creationId xmlns:a16="http://schemas.microsoft.com/office/drawing/2014/main" id="{4FC100A6-4517-4CAB-9AA3-E62E2ECDBED0}"/>
                  </a:ext>
                </a:extLst>
              </p:cNvPr>
              <p:cNvSpPr/>
              <p:nvPr/>
            </p:nvSpPr>
            <p:spPr>
              <a:xfrm>
                <a:off x="8193193" y="5031951"/>
                <a:ext cx="312910" cy="144828"/>
              </a:xfrm>
              <a:custGeom>
                <a:avLst/>
                <a:gdLst>
                  <a:gd name="connsiteX0" fmla="*/ 262853 w 268701"/>
                  <a:gd name="connsiteY0" fmla="*/ 104591 h 124366"/>
                  <a:gd name="connsiteX1" fmla="*/ 268702 w 268701"/>
                  <a:gd name="connsiteY1" fmla="*/ 108375 h 124366"/>
                  <a:gd name="connsiteX2" fmla="*/ 38189 w 268701"/>
                  <a:gd name="connsiteY2" fmla="*/ 124202 h 124366"/>
                  <a:gd name="connsiteX3" fmla="*/ 17546 w 268701"/>
                  <a:gd name="connsiteY3" fmla="*/ 93925 h 124366"/>
                  <a:gd name="connsiteX4" fmla="*/ 0 w 268701"/>
                  <a:gd name="connsiteY4" fmla="*/ 0 h 124366"/>
                  <a:gd name="connsiteX5" fmla="*/ 262853 w 268701"/>
                  <a:gd name="connsiteY5" fmla="*/ 104591 h 124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701" h="124366">
                    <a:moveTo>
                      <a:pt x="262853" y="104591"/>
                    </a:moveTo>
                    <a:cubicBezTo>
                      <a:pt x="268702" y="108375"/>
                      <a:pt x="268702" y="105279"/>
                      <a:pt x="268702" y="108375"/>
                    </a:cubicBezTo>
                    <a:cubicBezTo>
                      <a:pt x="268702" y="113192"/>
                      <a:pt x="46791" y="123857"/>
                      <a:pt x="38189" y="124202"/>
                    </a:cubicBezTo>
                    <a:cubicBezTo>
                      <a:pt x="22707" y="125234"/>
                      <a:pt x="23051" y="122137"/>
                      <a:pt x="17546" y="93925"/>
                    </a:cubicBezTo>
                    <a:cubicBezTo>
                      <a:pt x="11698" y="63305"/>
                      <a:pt x="5849" y="32341"/>
                      <a:pt x="0" y="0"/>
                    </a:cubicBezTo>
                    <a:cubicBezTo>
                      <a:pt x="26492" y="10321"/>
                      <a:pt x="242898" y="96334"/>
                      <a:pt x="262853" y="104591"/>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74" name="Freeform: Shape 173">
                <a:extLst>
                  <a:ext uri="{FF2B5EF4-FFF2-40B4-BE49-F238E27FC236}">
                    <a16:creationId xmlns:a16="http://schemas.microsoft.com/office/drawing/2014/main" id="{D9C0F124-BE27-4DE7-B946-5EB193056C31}"/>
                  </a:ext>
                </a:extLst>
              </p:cNvPr>
              <p:cNvSpPr/>
              <p:nvPr/>
            </p:nvSpPr>
            <p:spPr>
              <a:xfrm>
                <a:off x="8331192" y="5373895"/>
                <a:ext cx="214391" cy="254029"/>
              </a:xfrm>
              <a:custGeom>
                <a:avLst/>
                <a:gdLst>
                  <a:gd name="connsiteX0" fmla="*/ 48361 w 184101"/>
                  <a:gd name="connsiteY0" fmla="*/ 217624 h 218139"/>
                  <a:gd name="connsiteX1" fmla="*/ 46297 w 184101"/>
                  <a:gd name="connsiteY1" fmla="*/ 217624 h 218139"/>
                  <a:gd name="connsiteX2" fmla="*/ 1571 w 184101"/>
                  <a:gd name="connsiteY2" fmla="*/ 131956 h 218139"/>
                  <a:gd name="connsiteX3" fmla="*/ 6731 w 184101"/>
                  <a:gd name="connsiteY3" fmla="*/ 119570 h 218139"/>
                  <a:gd name="connsiteX4" fmla="*/ 113042 w 184101"/>
                  <a:gd name="connsiteY4" fmla="*/ 45944 h 218139"/>
                  <a:gd name="connsiteX5" fmla="*/ 182196 w 184101"/>
                  <a:gd name="connsiteY5" fmla="*/ 185 h 218139"/>
                  <a:gd name="connsiteX6" fmla="*/ 183916 w 184101"/>
                  <a:gd name="connsiteY6" fmla="*/ 1905 h 218139"/>
                  <a:gd name="connsiteX7" fmla="*/ 48361 w 184101"/>
                  <a:gd name="connsiteY7" fmla="*/ 217624 h 21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4101" h="218139">
                    <a:moveTo>
                      <a:pt x="48361" y="217624"/>
                    </a:moveTo>
                    <a:cubicBezTo>
                      <a:pt x="47673" y="218312"/>
                      <a:pt x="46641" y="218312"/>
                      <a:pt x="46297" y="217624"/>
                    </a:cubicBezTo>
                    <a:cubicBezTo>
                      <a:pt x="30815" y="188036"/>
                      <a:pt x="16709" y="159824"/>
                      <a:pt x="1571" y="131956"/>
                    </a:cubicBezTo>
                    <a:cubicBezTo>
                      <a:pt x="-2558" y="124387"/>
                      <a:pt x="2259" y="122666"/>
                      <a:pt x="6731" y="119570"/>
                    </a:cubicBezTo>
                    <a:cubicBezTo>
                      <a:pt x="42168" y="95143"/>
                      <a:pt x="77605" y="70371"/>
                      <a:pt x="113042" y="45944"/>
                    </a:cubicBezTo>
                    <a:cubicBezTo>
                      <a:pt x="135750" y="30462"/>
                      <a:pt x="158457" y="14635"/>
                      <a:pt x="182196" y="185"/>
                    </a:cubicBezTo>
                    <a:cubicBezTo>
                      <a:pt x="183228" y="-503"/>
                      <a:pt x="184605" y="873"/>
                      <a:pt x="183916" y="1905"/>
                    </a:cubicBezTo>
                    <a:cubicBezTo>
                      <a:pt x="139190" y="73123"/>
                      <a:pt x="94120" y="144342"/>
                      <a:pt x="48361" y="217624"/>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sp>
          <p:nvSpPr>
            <p:cNvPr id="160" name="Freeform: Shape 159">
              <a:extLst>
                <a:ext uri="{FF2B5EF4-FFF2-40B4-BE49-F238E27FC236}">
                  <a16:creationId xmlns:a16="http://schemas.microsoft.com/office/drawing/2014/main" id="{8D8F86D2-B72F-45C7-AD7E-50856696CD06}"/>
                </a:ext>
              </a:extLst>
            </p:cNvPr>
            <p:cNvSpPr/>
            <p:nvPr/>
          </p:nvSpPr>
          <p:spPr>
            <a:xfrm>
              <a:off x="8957242" y="4942606"/>
              <a:ext cx="334660" cy="363324"/>
            </a:xfrm>
            <a:custGeom>
              <a:avLst/>
              <a:gdLst>
                <a:gd name="connsiteX0" fmla="*/ 0 w 287378"/>
                <a:gd name="connsiteY0" fmla="*/ 151037 h 311993"/>
                <a:gd name="connsiteX1" fmla="*/ 71218 w 287378"/>
                <a:gd name="connsiteY1" fmla="*/ 174777 h 311993"/>
                <a:gd name="connsiteX2" fmla="*/ 155166 w 287378"/>
                <a:gd name="connsiteY2" fmla="*/ 156542 h 311993"/>
                <a:gd name="connsiteX3" fmla="*/ 258036 w 287378"/>
                <a:gd name="connsiteY3" fmla="*/ 45414 h 311993"/>
                <a:gd name="connsiteX4" fmla="*/ 287280 w 287378"/>
                <a:gd name="connsiteY4" fmla="*/ 0 h 311993"/>
                <a:gd name="connsiteX5" fmla="*/ 283152 w 287378"/>
                <a:gd name="connsiteY5" fmla="*/ 13074 h 311993"/>
                <a:gd name="connsiteX6" fmla="*/ 175465 w 287378"/>
                <a:gd name="connsiteY6" fmla="*/ 227760 h 311993"/>
                <a:gd name="connsiteX7" fmla="*/ 135899 w 287378"/>
                <a:gd name="connsiteY7" fmla="*/ 305515 h 311993"/>
                <a:gd name="connsiteX8" fmla="*/ 123169 w 287378"/>
                <a:gd name="connsiteY8" fmla="*/ 307579 h 311993"/>
                <a:gd name="connsiteX9" fmla="*/ 13074 w 287378"/>
                <a:gd name="connsiteY9" fmla="*/ 197140 h 311993"/>
                <a:gd name="connsiteX10" fmla="*/ 0 w 287378"/>
                <a:gd name="connsiteY10" fmla="*/ 151037 h 311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7378" h="311993">
                  <a:moveTo>
                    <a:pt x="0" y="151037"/>
                  </a:moveTo>
                  <a:cubicBezTo>
                    <a:pt x="24083" y="162735"/>
                    <a:pt x="46791" y="170648"/>
                    <a:pt x="71218" y="174777"/>
                  </a:cubicBezTo>
                  <a:cubicBezTo>
                    <a:pt x="102182" y="179937"/>
                    <a:pt x="129706" y="172712"/>
                    <a:pt x="155166" y="156542"/>
                  </a:cubicBezTo>
                  <a:cubicBezTo>
                    <a:pt x="199548" y="128674"/>
                    <a:pt x="229136" y="87388"/>
                    <a:pt x="258036" y="45414"/>
                  </a:cubicBezTo>
                  <a:cubicBezTo>
                    <a:pt x="268014" y="30964"/>
                    <a:pt x="276959" y="15826"/>
                    <a:pt x="287280" y="0"/>
                  </a:cubicBezTo>
                  <a:cubicBezTo>
                    <a:pt x="287969" y="6193"/>
                    <a:pt x="284872" y="9289"/>
                    <a:pt x="283152" y="13074"/>
                  </a:cubicBezTo>
                  <a:cubicBezTo>
                    <a:pt x="247371" y="84636"/>
                    <a:pt x="211590" y="156198"/>
                    <a:pt x="175465" y="227760"/>
                  </a:cubicBezTo>
                  <a:cubicBezTo>
                    <a:pt x="162391" y="253564"/>
                    <a:pt x="148629" y="279367"/>
                    <a:pt x="135899" y="305515"/>
                  </a:cubicBezTo>
                  <a:cubicBezTo>
                    <a:pt x="131771" y="313772"/>
                    <a:pt x="129362" y="313772"/>
                    <a:pt x="123169" y="307579"/>
                  </a:cubicBezTo>
                  <a:cubicBezTo>
                    <a:pt x="86700" y="270766"/>
                    <a:pt x="49543" y="234297"/>
                    <a:pt x="13074" y="197140"/>
                  </a:cubicBezTo>
                  <a:cubicBezTo>
                    <a:pt x="1720" y="184754"/>
                    <a:pt x="5161" y="167552"/>
                    <a:pt x="0" y="151037"/>
                  </a:cubicBezTo>
                  <a:close/>
                </a:path>
              </a:pathLst>
            </a:custGeom>
            <a:solidFill>
              <a:srgbClr val="FEAB77"/>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61" name="Freeform: Shape 160">
              <a:extLst>
                <a:ext uri="{FF2B5EF4-FFF2-40B4-BE49-F238E27FC236}">
                  <a16:creationId xmlns:a16="http://schemas.microsoft.com/office/drawing/2014/main" id="{88B3B67D-A266-43DC-97D1-D7648352DFF2}"/>
                </a:ext>
              </a:extLst>
            </p:cNvPr>
            <p:cNvSpPr/>
            <p:nvPr/>
          </p:nvSpPr>
          <p:spPr>
            <a:xfrm>
              <a:off x="8952834" y="4932180"/>
              <a:ext cx="227171" cy="91377"/>
            </a:xfrm>
            <a:custGeom>
              <a:avLst/>
              <a:gdLst>
                <a:gd name="connsiteX0" fmla="*/ 0 w 195075"/>
                <a:gd name="connsiteY0" fmla="*/ 56433 h 78467"/>
                <a:gd name="connsiteX1" fmla="*/ 39566 w 195075"/>
                <a:gd name="connsiteY1" fmla="*/ 43703 h 78467"/>
                <a:gd name="connsiteX2" fmla="*/ 164799 w 195075"/>
                <a:gd name="connsiteY2" fmla="*/ 10330 h 78467"/>
                <a:gd name="connsiteX3" fmla="*/ 195076 w 195075"/>
                <a:gd name="connsiteY3" fmla="*/ 4137 h 78467"/>
                <a:gd name="connsiteX4" fmla="*/ 101494 w 195075"/>
                <a:gd name="connsiteY4" fmla="*/ 75699 h 78467"/>
                <a:gd name="connsiteX5" fmla="*/ 9977 w 195075"/>
                <a:gd name="connsiteY5" fmla="*/ 63314 h 78467"/>
                <a:gd name="connsiteX6" fmla="*/ 0 w 195075"/>
                <a:gd name="connsiteY6" fmla="*/ 56433 h 78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075" h="78467">
                  <a:moveTo>
                    <a:pt x="0" y="56433"/>
                  </a:moveTo>
                  <a:cubicBezTo>
                    <a:pt x="9289" y="39918"/>
                    <a:pt x="25116" y="44047"/>
                    <a:pt x="39566" y="43703"/>
                  </a:cubicBezTo>
                  <a:cubicBezTo>
                    <a:pt x="102182" y="58497"/>
                    <a:pt x="141060" y="23748"/>
                    <a:pt x="164799" y="10330"/>
                  </a:cubicBezTo>
                  <a:cubicBezTo>
                    <a:pt x="174089" y="1041"/>
                    <a:pt x="183034" y="-4120"/>
                    <a:pt x="195076" y="4137"/>
                  </a:cubicBezTo>
                  <a:cubicBezTo>
                    <a:pt x="178561" y="47487"/>
                    <a:pt x="144500" y="67786"/>
                    <a:pt x="101494" y="75699"/>
                  </a:cubicBezTo>
                  <a:cubicBezTo>
                    <a:pt x="69842" y="81548"/>
                    <a:pt x="39222" y="78452"/>
                    <a:pt x="9977" y="63314"/>
                  </a:cubicBezTo>
                  <a:cubicBezTo>
                    <a:pt x="6193" y="61593"/>
                    <a:pt x="2408" y="60217"/>
                    <a:pt x="0" y="56433"/>
                  </a:cubicBezTo>
                  <a:close/>
                </a:path>
              </a:pathLst>
            </a:custGeom>
            <a:solidFill>
              <a:srgbClr val="FEFEFE"/>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62" name="Freeform: Shape 161">
              <a:extLst>
                <a:ext uri="{FF2B5EF4-FFF2-40B4-BE49-F238E27FC236}">
                  <a16:creationId xmlns:a16="http://schemas.microsoft.com/office/drawing/2014/main" id="{14003100-2FCD-4475-9909-492E9225352C}"/>
                </a:ext>
              </a:extLst>
            </p:cNvPr>
            <p:cNvSpPr/>
            <p:nvPr/>
          </p:nvSpPr>
          <p:spPr>
            <a:xfrm>
              <a:off x="8923987" y="4812345"/>
              <a:ext cx="202731" cy="48641"/>
            </a:xfrm>
            <a:custGeom>
              <a:avLst/>
              <a:gdLst>
                <a:gd name="connsiteX0" fmla="*/ 174089 w 174088"/>
                <a:gd name="connsiteY0" fmla="*/ 6579 h 41769"/>
                <a:gd name="connsiteX1" fmla="*/ 153102 w 174088"/>
                <a:gd name="connsiteY1" fmla="*/ 23782 h 41769"/>
                <a:gd name="connsiteX2" fmla="*/ 68122 w 174088"/>
                <a:gd name="connsiteY2" fmla="*/ 38920 h 41769"/>
                <a:gd name="connsiteX3" fmla="*/ 12386 w 174088"/>
                <a:gd name="connsiteY3" fmla="*/ 39264 h 41769"/>
                <a:gd name="connsiteX4" fmla="*/ 0 w 174088"/>
                <a:gd name="connsiteY4" fmla="*/ 33759 h 41769"/>
                <a:gd name="connsiteX5" fmla="*/ 43694 w 174088"/>
                <a:gd name="connsiteY5" fmla="*/ 19653 h 41769"/>
                <a:gd name="connsiteX6" fmla="*/ 157574 w 174088"/>
                <a:gd name="connsiteY6" fmla="*/ 42 h 41769"/>
                <a:gd name="connsiteX7" fmla="*/ 174089 w 174088"/>
                <a:gd name="connsiteY7" fmla="*/ 6579 h 4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088" h="41769">
                  <a:moveTo>
                    <a:pt x="174089" y="6579"/>
                  </a:moveTo>
                  <a:cubicBezTo>
                    <a:pt x="169960" y="15524"/>
                    <a:pt x="159983" y="20685"/>
                    <a:pt x="153102" y="23782"/>
                  </a:cubicBezTo>
                  <a:cubicBezTo>
                    <a:pt x="129362" y="35135"/>
                    <a:pt x="93925" y="35479"/>
                    <a:pt x="68122" y="38920"/>
                  </a:cubicBezTo>
                  <a:cubicBezTo>
                    <a:pt x="49543" y="41328"/>
                    <a:pt x="30964" y="43736"/>
                    <a:pt x="12386" y="39264"/>
                  </a:cubicBezTo>
                  <a:cubicBezTo>
                    <a:pt x="7913" y="38232"/>
                    <a:pt x="3785" y="36855"/>
                    <a:pt x="0" y="33759"/>
                  </a:cubicBezTo>
                  <a:cubicBezTo>
                    <a:pt x="12042" y="21029"/>
                    <a:pt x="28212" y="20685"/>
                    <a:pt x="43694" y="19653"/>
                  </a:cubicBezTo>
                  <a:cubicBezTo>
                    <a:pt x="78787" y="17245"/>
                    <a:pt x="123857" y="10020"/>
                    <a:pt x="157574" y="42"/>
                  </a:cubicBezTo>
                  <a:cubicBezTo>
                    <a:pt x="159983" y="-302"/>
                    <a:pt x="165831" y="1418"/>
                    <a:pt x="174089" y="6579"/>
                  </a:cubicBezTo>
                  <a:close/>
                </a:path>
              </a:pathLst>
            </a:custGeom>
            <a:solidFill>
              <a:srgbClr val="FDFDFD"/>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63" name="Freeform: Shape 162">
              <a:extLst>
                <a:ext uri="{FF2B5EF4-FFF2-40B4-BE49-F238E27FC236}">
                  <a16:creationId xmlns:a16="http://schemas.microsoft.com/office/drawing/2014/main" id="{3C673B61-D127-44D3-8EAA-6EAA34A89E88}"/>
                </a:ext>
              </a:extLst>
            </p:cNvPr>
            <p:cNvSpPr/>
            <p:nvPr/>
          </p:nvSpPr>
          <p:spPr>
            <a:xfrm>
              <a:off x="8668771" y="4544237"/>
              <a:ext cx="155854" cy="41786"/>
            </a:xfrm>
            <a:custGeom>
              <a:avLst/>
              <a:gdLst>
                <a:gd name="connsiteX0" fmla="*/ 133835 w 133834"/>
                <a:gd name="connsiteY0" fmla="*/ 10768 h 35883"/>
                <a:gd name="connsiteX1" fmla="*/ 0 w 133834"/>
                <a:gd name="connsiteY1" fmla="*/ 35884 h 35883"/>
                <a:gd name="connsiteX2" fmla="*/ 133835 w 133834"/>
                <a:gd name="connsiteY2" fmla="*/ 10768 h 35883"/>
              </a:gdLst>
              <a:ahLst/>
              <a:cxnLst>
                <a:cxn ang="0">
                  <a:pos x="connsiteX0" y="connsiteY0"/>
                </a:cxn>
                <a:cxn ang="0">
                  <a:pos x="connsiteX1" y="connsiteY1"/>
                </a:cxn>
                <a:cxn ang="0">
                  <a:pos x="connsiteX2" y="connsiteY2"/>
                </a:cxn>
              </a:cxnLst>
              <a:rect l="l" t="t" r="r" b="b"/>
              <a:pathLst>
                <a:path w="133834" h="35883">
                  <a:moveTo>
                    <a:pt x="133835" y="10768"/>
                  </a:moveTo>
                  <a:cubicBezTo>
                    <a:pt x="87732" y="10768"/>
                    <a:pt x="45758" y="29691"/>
                    <a:pt x="0" y="35884"/>
                  </a:cubicBezTo>
                  <a:cubicBezTo>
                    <a:pt x="21675" y="2855"/>
                    <a:pt x="100462" y="-11595"/>
                    <a:pt x="133835" y="10768"/>
                  </a:cubicBezTo>
                  <a:close/>
                </a:path>
              </a:pathLst>
            </a:custGeom>
            <a:solidFill>
              <a:srgbClr val="020201"/>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64" name="Freeform: Shape 163">
              <a:extLst>
                <a:ext uri="{FF2B5EF4-FFF2-40B4-BE49-F238E27FC236}">
                  <a16:creationId xmlns:a16="http://schemas.microsoft.com/office/drawing/2014/main" id="{18148C06-954D-482A-8064-89446DC7EAF6}"/>
                </a:ext>
              </a:extLst>
            </p:cNvPr>
            <p:cNvSpPr/>
            <p:nvPr/>
          </p:nvSpPr>
          <p:spPr>
            <a:xfrm>
              <a:off x="8659957" y="4417033"/>
              <a:ext cx="127408" cy="41981"/>
            </a:xfrm>
            <a:custGeom>
              <a:avLst/>
              <a:gdLst>
                <a:gd name="connsiteX0" fmla="*/ 109407 w 109407"/>
                <a:gd name="connsiteY0" fmla="*/ 11279 h 36050"/>
                <a:gd name="connsiteX1" fmla="*/ 0 w 109407"/>
                <a:gd name="connsiteY1" fmla="*/ 36051 h 36050"/>
                <a:gd name="connsiteX2" fmla="*/ 109407 w 109407"/>
                <a:gd name="connsiteY2" fmla="*/ 11279 h 36050"/>
              </a:gdLst>
              <a:ahLst/>
              <a:cxnLst>
                <a:cxn ang="0">
                  <a:pos x="connsiteX0" y="connsiteY0"/>
                </a:cxn>
                <a:cxn ang="0">
                  <a:pos x="connsiteX1" y="connsiteY1"/>
                </a:cxn>
                <a:cxn ang="0">
                  <a:pos x="connsiteX2" y="connsiteY2"/>
                </a:cxn>
              </a:cxnLst>
              <a:rect l="l" t="t" r="r" b="b"/>
              <a:pathLst>
                <a:path w="109407" h="36050">
                  <a:moveTo>
                    <a:pt x="109407" y="11279"/>
                  </a:moveTo>
                  <a:cubicBezTo>
                    <a:pt x="72594" y="19536"/>
                    <a:pt x="36469" y="27794"/>
                    <a:pt x="0" y="36051"/>
                  </a:cubicBezTo>
                  <a:cubicBezTo>
                    <a:pt x="29588" y="-762"/>
                    <a:pt x="70186" y="-10052"/>
                    <a:pt x="109407" y="11279"/>
                  </a:cubicBezTo>
                  <a:close/>
                </a:path>
              </a:pathLst>
            </a:custGeom>
            <a:solidFill>
              <a:srgbClr val="020201"/>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65" name="Freeform: Shape 164">
              <a:extLst>
                <a:ext uri="{FF2B5EF4-FFF2-40B4-BE49-F238E27FC236}">
                  <a16:creationId xmlns:a16="http://schemas.microsoft.com/office/drawing/2014/main" id="{EE599641-8A90-45D0-8678-18D0E144878F}"/>
                </a:ext>
              </a:extLst>
            </p:cNvPr>
            <p:cNvSpPr/>
            <p:nvPr/>
          </p:nvSpPr>
          <p:spPr>
            <a:xfrm>
              <a:off x="8998909" y="4930275"/>
              <a:ext cx="145838" cy="58177"/>
            </a:xfrm>
            <a:custGeom>
              <a:avLst/>
              <a:gdLst>
                <a:gd name="connsiteX0" fmla="*/ 125234 w 125233"/>
                <a:gd name="connsiteY0" fmla="*/ 11965 h 49958"/>
                <a:gd name="connsiteX1" fmla="*/ 67089 w 125233"/>
                <a:gd name="connsiteY1" fmla="*/ 44305 h 49958"/>
                <a:gd name="connsiteX2" fmla="*/ 0 w 125233"/>
                <a:gd name="connsiteY2" fmla="*/ 44994 h 49958"/>
                <a:gd name="connsiteX3" fmla="*/ 94269 w 125233"/>
                <a:gd name="connsiteY3" fmla="*/ 955 h 49958"/>
                <a:gd name="connsiteX4" fmla="*/ 125234 w 125233"/>
                <a:gd name="connsiteY4" fmla="*/ 11965 h 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33" h="49958">
                  <a:moveTo>
                    <a:pt x="125234" y="11965"/>
                  </a:moveTo>
                  <a:cubicBezTo>
                    <a:pt x="106655" y="24351"/>
                    <a:pt x="88076" y="36392"/>
                    <a:pt x="67089" y="44305"/>
                  </a:cubicBezTo>
                  <a:cubicBezTo>
                    <a:pt x="44726" y="52907"/>
                    <a:pt x="22363" y="50498"/>
                    <a:pt x="0" y="44994"/>
                  </a:cubicBezTo>
                  <a:cubicBezTo>
                    <a:pt x="16170" y="7148"/>
                    <a:pt x="51951" y="-3517"/>
                    <a:pt x="94269" y="955"/>
                  </a:cubicBezTo>
                  <a:cubicBezTo>
                    <a:pt x="105279" y="2676"/>
                    <a:pt x="116288" y="4396"/>
                    <a:pt x="125234" y="11965"/>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66" name="Freeform: Shape 165">
              <a:extLst>
                <a:ext uri="{FF2B5EF4-FFF2-40B4-BE49-F238E27FC236}">
                  <a16:creationId xmlns:a16="http://schemas.microsoft.com/office/drawing/2014/main" id="{64D654C3-DC93-4575-B502-DADE65A9F3C0}"/>
                </a:ext>
              </a:extLst>
            </p:cNvPr>
            <p:cNvSpPr/>
            <p:nvPr/>
          </p:nvSpPr>
          <p:spPr>
            <a:xfrm>
              <a:off x="9141653" y="4429769"/>
              <a:ext cx="142122" cy="58457"/>
            </a:xfrm>
            <a:custGeom>
              <a:avLst/>
              <a:gdLst>
                <a:gd name="connsiteX0" fmla="*/ 55985 w 122042"/>
                <a:gd name="connsiteY0" fmla="*/ 5505 h 50198"/>
                <a:gd name="connsiteX1" fmla="*/ 3346 w 122042"/>
                <a:gd name="connsiteY1" fmla="*/ 37845 h 50198"/>
                <a:gd name="connsiteX2" fmla="*/ 938 w 122042"/>
                <a:gd name="connsiteY2" fmla="*/ 48167 h 50198"/>
                <a:gd name="connsiteX3" fmla="*/ 11259 w 122042"/>
                <a:gd name="connsiteY3" fmla="*/ 48167 h 50198"/>
                <a:gd name="connsiteX4" fmla="*/ 113097 w 122042"/>
                <a:gd name="connsiteY4" fmla="*/ 20299 h 50198"/>
                <a:gd name="connsiteX5" fmla="*/ 122043 w 122042"/>
                <a:gd name="connsiteY5" fmla="*/ 19611 h 50198"/>
                <a:gd name="connsiteX6" fmla="*/ 112753 w 122042"/>
                <a:gd name="connsiteY6" fmla="*/ 0 h 50198"/>
                <a:gd name="connsiteX7" fmla="*/ 55985 w 122042"/>
                <a:gd name="connsiteY7" fmla="*/ 5505 h 5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042" h="50198">
                  <a:moveTo>
                    <a:pt x="55985" y="5505"/>
                  </a:moveTo>
                  <a:cubicBezTo>
                    <a:pt x="34310" y="9633"/>
                    <a:pt x="15732" y="18235"/>
                    <a:pt x="3346" y="37845"/>
                  </a:cubicBezTo>
                  <a:cubicBezTo>
                    <a:pt x="1282" y="40942"/>
                    <a:pt x="-1471" y="44382"/>
                    <a:pt x="938" y="48167"/>
                  </a:cubicBezTo>
                  <a:cubicBezTo>
                    <a:pt x="3690" y="51951"/>
                    <a:pt x="8163" y="49543"/>
                    <a:pt x="11259" y="48167"/>
                  </a:cubicBezTo>
                  <a:cubicBezTo>
                    <a:pt x="43944" y="34061"/>
                    <a:pt x="79037" y="28556"/>
                    <a:pt x="113097" y="20299"/>
                  </a:cubicBezTo>
                  <a:cubicBezTo>
                    <a:pt x="116538" y="19611"/>
                    <a:pt x="119634" y="19267"/>
                    <a:pt x="122043" y="19611"/>
                  </a:cubicBezTo>
                  <a:lnTo>
                    <a:pt x="112753" y="0"/>
                  </a:lnTo>
                  <a:cubicBezTo>
                    <a:pt x="92799" y="1376"/>
                    <a:pt x="74220" y="2064"/>
                    <a:pt x="55985" y="5505"/>
                  </a:cubicBezTo>
                  <a:close/>
                </a:path>
              </a:pathLst>
            </a:custGeom>
            <a:solidFill>
              <a:srgbClr val="0402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67" name="Freeform: Shape 166">
              <a:extLst>
                <a:ext uri="{FF2B5EF4-FFF2-40B4-BE49-F238E27FC236}">
                  <a16:creationId xmlns:a16="http://schemas.microsoft.com/office/drawing/2014/main" id="{43425021-DE89-40A0-8679-735BC4B6AFFF}"/>
                </a:ext>
              </a:extLst>
            </p:cNvPr>
            <p:cNvSpPr/>
            <p:nvPr/>
          </p:nvSpPr>
          <p:spPr>
            <a:xfrm>
              <a:off x="9133642" y="4329605"/>
              <a:ext cx="107262" cy="49257"/>
            </a:xfrm>
            <a:custGeom>
              <a:avLst/>
              <a:gdLst>
                <a:gd name="connsiteX0" fmla="*/ 75594 w 92108"/>
                <a:gd name="connsiteY0" fmla="*/ 1720 h 42298"/>
                <a:gd name="connsiteX1" fmla="*/ 5064 w 92108"/>
                <a:gd name="connsiteY1" fmla="*/ 30276 h 42298"/>
                <a:gd name="connsiteX2" fmla="*/ 592 w 92108"/>
                <a:gd name="connsiteY2" fmla="*/ 39566 h 42298"/>
                <a:gd name="connsiteX3" fmla="*/ 10913 w 92108"/>
                <a:gd name="connsiteY3" fmla="*/ 41630 h 42298"/>
                <a:gd name="connsiteX4" fmla="*/ 18138 w 92108"/>
                <a:gd name="connsiteY4" fmla="*/ 39910 h 42298"/>
                <a:gd name="connsiteX5" fmla="*/ 81443 w 92108"/>
                <a:gd name="connsiteY5" fmla="*/ 25804 h 42298"/>
                <a:gd name="connsiteX6" fmla="*/ 92109 w 92108"/>
                <a:gd name="connsiteY6" fmla="*/ 25460 h 42298"/>
                <a:gd name="connsiteX7" fmla="*/ 80411 w 92108"/>
                <a:gd name="connsiteY7" fmla="*/ 0 h 42298"/>
                <a:gd name="connsiteX8" fmla="*/ 75594 w 92108"/>
                <a:gd name="connsiteY8" fmla="*/ 1720 h 42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108" h="42298">
                  <a:moveTo>
                    <a:pt x="75594" y="1720"/>
                  </a:moveTo>
                  <a:cubicBezTo>
                    <a:pt x="47038" y="-1376"/>
                    <a:pt x="25707" y="13762"/>
                    <a:pt x="5064" y="30276"/>
                  </a:cubicBezTo>
                  <a:cubicBezTo>
                    <a:pt x="2312" y="32685"/>
                    <a:pt x="-1473" y="35437"/>
                    <a:pt x="592" y="39566"/>
                  </a:cubicBezTo>
                  <a:cubicBezTo>
                    <a:pt x="2656" y="43350"/>
                    <a:pt x="7129" y="42318"/>
                    <a:pt x="10913" y="41630"/>
                  </a:cubicBezTo>
                  <a:cubicBezTo>
                    <a:pt x="13322" y="41286"/>
                    <a:pt x="15730" y="40598"/>
                    <a:pt x="18138" y="39910"/>
                  </a:cubicBezTo>
                  <a:cubicBezTo>
                    <a:pt x="39125" y="35437"/>
                    <a:pt x="60456" y="30620"/>
                    <a:pt x="81443" y="25804"/>
                  </a:cubicBezTo>
                  <a:cubicBezTo>
                    <a:pt x="85228" y="25115"/>
                    <a:pt x="89012" y="24083"/>
                    <a:pt x="92109" y="25460"/>
                  </a:cubicBezTo>
                  <a:lnTo>
                    <a:pt x="80411" y="0"/>
                  </a:lnTo>
                  <a:cubicBezTo>
                    <a:pt x="78347" y="1720"/>
                    <a:pt x="76970" y="1720"/>
                    <a:pt x="75594" y="1720"/>
                  </a:cubicBezTo>
                  <a:close/>
                </a:path>
              </a:pathLst>
            </a:custGeom>
            <a:solidFill>
              <a:srgbClr val="0402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nvGrpSpPr>
            <p:cNvPr id="168" name="Group 167">
              <a:extLst>
                <a:ext uri="{FF2B5EF4-FFF2-40B4-BE49-F238E27FC236}">
                  <a16:creationId xmlns:a16="http://schemas.microsoft.com/office/drawing/2014/main" id="{DF1E712C-AD0D-4781-A614-BD7FC49A7923}"/>
                </a:ext>
              </a:extLst>
            </p:cNvPr>
            <p:cNvGrpSpPr/>
            <p:nvPr/>
          </p:nvGrpSpPr>
          <p:grpSpPr>
            <a:xfrm flipH="1">
              <a:off x="9387820" y="4896755"/>
              <a:ext cx="372272" cy="595973"/>
              <a:chOff x="8173311" y="5031951"/>
              <a:chExt cx="372272" cy="595973"/>
            </a:xfrm>
          </p:grpSpPr>
          <p:sp>
            <p:nvSpPr>
              <p:cNvPr id="169" name="Freeform: Shape 168">
                <a:extLst>
                  <a:ext uri="{FF2B5EF4-FFF2-40B4-BE49-F238E27FC236}">
                    <a16:creationId xmlns:a16="http://schemas.microsoft.com/office/drawing/2014/main" id="{9A435BFA-B680-47F6-862D-6B98EFC5C89F}"/>
                  </a:ext>
                </a:extLst>
              </p:cNvPr>
              <p:cNvSpPr/>
              <p:nvPr/>
            </p:nvSpPr>
            <p:spPr>
              <a:xfrm>
                <a:off x="8173311" y="5262046"/>
                <a:ext cx="367145" cy="181304"/>
              </a:xfrm>
              <a:custGeom>
                <a:avLst/>
                <a:gdLst>
                  <a:gd name="connsiteX0" fmla="*/ 307795 w 315273"/>
                  <a:gd name="connsiteY0" fmla="*/ 9186 h 155689"/>
                  <a:gd name="connsiteX1" fmla="*/ 65929 w 315273"/>
                  <a:gd name="connsiteY1" fmla="*/ 152310 h 155689"/>
                  <a:gd name="connsiteX2" fmla="*/ 48382 w 315273"/>
                  <a:gd name="connsiteY2" fmla="*/ 148870 h 155689"/>
                  <a:gd name="connsiteX3" fmla="*/ 3656 w 315273"/>
                  <a:gd name="connsiteY3" fmla="*/ 84533 h 155689"/>
                  <a:gd name="connsiteX4" fmla="*/ 8473 w 315273"/>
                  <a:gd name="connsiteY4" fmla="*/ 71803 h 155689"/>
                  <a:gd name="connsiteX5" fmla="*/ 300914 w 315273"/>
                  <a:gd name="connsiteY5" fmla="*/ 1617 h 155689"/>
                  <a:gd name="connsiteX6" fmla="*/ 315020 w 315273"/>
                  <a:gd name="connsiteY6" fmla="*/ 1273 h 155689"/>
                  <a:gd name="connsiteX7" fmla="*/ 307795 w 315273"/>
                  <a:gd name="connsiteY7" fmla="*/ 9186 h 15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273" h="155689">
                    <a:moveTo>
                      <a:pt x="307795" y="9186"/>
                    </a:moveTo>
                    <a:cubicBezTo>
                      <a:pt x="302290" y="12283"/>
                      <a:pt x="111687" y="124786"/>
                      <a:pt x="65929" y="152310"/>
                    </a:cubicBezTo>
                    <a:cubicBezTo>
                      <a:pt x="58015" y="157127"/>
                      <a:pt x="53887" y="157471"/>
                      <a:pt x="48382" y="148870"/>
                    </a:cubicBezTo>
                    <a:cubicBezTo>
                      <a:pt x="34276" y="127195"/>
                      <a:pt x="19138" y="105520"/>
                      <a:pt x="3656" y="84533"/>
                    </a:cubicBezTo>
                    <a:cubicBezTo>
                      <a:pt x="-2537" y="75932"/>
                      <a:pt x="-817" y="73867"/>
                      <a:pt x="8473" y="71803"/>
                    </a:cubicBezTo>
                    <a:cubicBezTo>
                      <a:pt x="71089" y="57697"/>
                      <a:pt x="293345" y="3337"/>
                      <a:pt x="300914" y="1617"/>
                    </a:cubicBezTo>
                    <a:cubicBezTo>
                      <a:pt x="307795" y="-103"/>
                      <a:pt x="314676" y="-791"/>
                      <a:pt x="315020" y="1273"/>
                    </a:cubicBezTo>
                    <a:cubicBezTo>
                      <a:pt x="316052" y="3681"/>
                      <a:pt x="313988" y="5402"/>
                      <a:pt x="307795" y="9186"/>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70" name="Freeform: Shape 169">
                <a:extLst>
                  <a:ext uri="{FF2B5EF4-FFF2-40B4-BE49-F238E27FC236}">
                    <a16:creationId xmlns:a16="http://schemas.microsoft.com/office/drawing/2014/main" id="{DFCF7739-4EBD-40A4-9A87-073E7F8EFE1D}"/>
                  </a:ext>
                </a:extLst>
              </p:cNvPr>
              <p:cNvSpPr/>
              <p:nvPr/>
            </p:nvSpPr>
            <p:spPr>
              <a:xfrm>
                <a:off x="8193193" y="5031951"/>
                <a:ext cx="312910" cy="144828"/>
              </a:xfrm>
              <a:custGeom>
                <a:avLst/>
                <a:gdLst>
                  <a:gd name="connsiteX0" fmla="*/ 262853 w 268701"/>
                  <a:gd name="connsiteY0" fmla="*/ 104591 h 124366"/>
                  <a:gd name="connsiteX1" fmla="*/ 268702 w 268701"/>
                  <a:gd name="connsiteY1" fmla="*/ 108375 h 124366"/>
                  <a:gd name="connsiteX2" fmla="*/ 38189 w 268701"/>
                  <a:gd name="connsiteY2" fmla="*/ 124202 h 124366"/>
                  <a:gd name="connsiteX3" fmla="*/ 17546 w 268701"/>
                  <a:gd name="connsiteY3" fmla="*/ 93925 h 124366"/>
                  <a:gd name="connsiteX4" fmla="*/ 0 w 268701"/>
                  <a:gd name="connsiteY4" fmla="*/ 0 h 124366"/>
                  <a:gd name="connsiteX5" fmla="*/ 262853 w 268701"/>
                  <a:gd name="connsiteY5" fmla="*/ 104591 h 124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701" h="124366">
                    <a:moveTo>
                      <a:pt x="262853" y="104591"/>
                    </a:moveTo>
                    <a:cubicBezTo>
                      <a:pt x="268702" y="108375"/>
                      <a:pt x="268702" y="105279"/>
                      <a:pt x="268702" y="108375"/>
                    </a:cubicBezTo>
                    <a:cubicBezTo>
                      <a:pt x="268702" y="113192"/>
                      <a:pt x="46791" y="123857"/>
                      <a:pt x="38189" y="124202"/>
                    </a:cubicBezTo>
                    <a:cubicBezTo>
                      <a:pt x="22707" y="125234"/>
                      <a:pt x="23051" y="122137"/>
                      <a:pt x="17546" y="93925"/>
                    </a:cubicBezTo>
                    <a:cubicBezTo>
                      <a:pt x="11698" y="63305"/>
                      <a:pt x="5849" y="32341"/>
                      <a:pt x="0" y="0"/>
                    </a:cubicBezTo>
                    <a:cubicBezTo>
                      <a:pt x="26492" y="10321"/>
                      <a:pt x="242898" y="96334"/>
                      <a:pt x="262853" y="104591"/>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71" name="Freeform: Shape 170">
                <a:extLst>
                  <a:ext uri="{FF2B5EF4-FFF2-40B4-BE49-F238E27FC236}">
                    <a16:creationId xmlns:a16="http://schemas.microsoft.com/office/drawing/2014/main" id="{CA7606F7-6738-4586-855F-395385102EDE}"/>
                  </a:ext>
                </a:extLst>
              </p:cNvPr>
              <p:cNvSpPr/>
              <p:nvPr/>
            </p:nvSpPr>
            <p:spPr>
              <a:xfrm>
                <a:off x="8331192" y="5373895"/>
                <a:ext cx="214391" cy="254029"/>
              </a:xfrm>
              <a:custGeom>
                <a:avLst/>
                <a:gdLst>
                  <a:gd name="connsiteX0" fmla="*/ 48361 w 184101"/>
                  <a:gd name="connsiteY0" fmla="*/ 217624 h 218139"/>
                  <a:gd name="connsiteX1" fmla="*/ 46297 w 184101"/>
                  <a:gd name="connsiteY1" fmla="*/ 217624 h 218139"/>
                  <a:gd name="connsiteX2" fmla="*/ 1571 w 184101"/>
                  <a:gd name="connsiteY2" fmla="*/ 131956 h 218139"/>
                  <a:gd name="connsiteX3" fmla="*/ 6731 w 184101"/>
                  <a:gd name="connsiteY3" fmla="*/ 119570 h 218139"/>
                  <a:gd name="connsiteX4" fmla="*/ 113042 w 184101"/>
                  <a:gd name="connsiteY4" fmla="*/ 45944 h 218139"/>
                  <a:gd name="connsiteX5" fmla="*/ 182196 w 184101"/>
                  <a:gd name="connsiteY5" fmla="*/ 185 h 218139"/>
                  <a:gd name="connsiteX6" fmla="*/ 183916 w 184101"/>
                  <a:gd name="connsiteY6" fmla="*/ 1905 h 218139"/>
                  <a:gd name="connsiteX7" fmla="*/ 48361 w 184101"/>
                  <a:gd name="connsiteY7" fmla="*/ 217624 h 21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4101" h="218139">
                    <a:moveTo>
                      <a:pt x="48361" y="217624"/>
                    </a:moveTo>
                    <a:cubicBezTo>
                      <a:pt x="47673" y="218312"/>
                      <a:pt x="46641" y="218312"/>
                      <a:pt x="46297" y="217624"/>
                    </a:cubicBezTo>
                    <a:cubicBezTo>
                      <a:pt x="30815" y="188036"/>
                      <a:pt x="16709" y="159824"/>
                      <a:pt x="1571" y="131956"/>
                    </a:cubicBezTo>
                    <a:cubicBezTo>
                      <a:pt x="-2558" y="124387"/>
                      <a:pt x="2259" y="122666"/>
                      <a:pt x="6731" y="119570"/>
                    </a:cubicBezTo>
                    <a:cubicBezTo>
                      <a:pt x="42168" y="95143"/>
                      <a:pt x="77605" y="70371"/>
                      <a:pt x="113042" y="45944"/>
                    </a:cubicBezTo>
                    <a:cubicBezTo>
                      <a:pt x="135750" y="30462"/>
                      <a:pt x="158457" y="14635"/>
                      <a:pt x="182196" y="185"/>
                    </a:cubicBezTo>
                    <a:cubicBezTo>
                      <a:pt x="183228" y="-503"/>
                      <a:pt x="184605" y="873"/>
                      <a:pt x="183916" y="1905"/>
                    </a:cubicBezTo>
                    <a:cubicBezTo>
                      <a:pt x="139190" y="73123"/>
                      <a:pt x="94120" y="144342"/>
                      <a:pt x="48361" y="217624"/>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grpSp>
      <p:grpSp>
        <p:nvGrpSpPr>
          <p:cNvPr id="175" name="Group 174">
            <a:extLst>
              <a:ext uri="{FF2B5EF4-FFF2-40B4-BE49-F238E27FC236}">
                <a16:creationId xmlns:a16="http://schemas.microsoft.com/office/drawing/2014/main" id="{C9B1B8E6-2CD4-463F-9212-97FADEA8EEBD}"/>
              </a:ext>
            </a:extLst>
          </p:cNvPr>
          <p:cNvGrpSpPr/>
          <p:nvPr/>
        </p:nvGrpSpPr>
        <p:grpSpPr>
          <a:xfrm>
            <a:off x="780228" y="2436071"/>
            <a:ext cx="1687379" cy="1633073"/>
            <a:chOff x="5646206" y="1747909"/>
            <a:chExt cx="1687379" cy="1633073"/>
          </a:xfrm>
        </p:grpSpPr>
        <p:grpSp>
          <p:nvGrpSpPr>
            <p:cNvPr id="176" name="Group 175">
              <a:extLst>
                <a:ext uri="{FF2B5EF4-FFF2-40B4-BE49-F238E27FC236}">
                  <a16:creationId xmlns:a16="http://schemas.microsoft.com/office/drawing/2014/main" id="{E4426323-C39A-4ADB-9E14-E22587FBE3D3}"/>
                </a:ext>
              </a:extLst>
            </p:cNvPr>
            <p:cNvGrpSpPr/>
            <p:nvPr/>
          </p:nvGrpSpPr>
          <p:grpSpPr>
            <a:xfrm>
              <a:off x="5646206" y="1747909"/>
              <a:ext cx="1687379" cy="1633073"/>
              <a:chOff x="5646206" y="1747909"/>
              <a:chExt cx="1687379" cy="1633073"/>
            </a:xfrm>
          </p:grpSpPr>
          <p:sp>
            <p:nvSpPr>
              <p:cNvPr id="181" name="Freeform: Shape 180">
                <a:extLst>
                  <a:ext uri="{FF2B5EF4-FFF2-40B4-BE49-F238E27FC236}">
                    <a16:creationId xmlns:a16="http://schemas.microsoft.com/office/drawing/2014/main" id="{799039B0-C6B2-4BBE-A35E-4C592E10EE72}"/>
                  </a:ext>
                </a:extLst>
              </p:cNvPr>
              <p:cNvSpPr/>
              <p:nvPr/>
            </p:nvSpPr>
            <p:spPr>
              <a:xfrm>
                <a:off x="5667499" y="1747909"/>
                <a:ext cx="1342002" cy="1461732"/>
              </a:xfrm>
              <a:custGeom>
                <a:avLst/>
                <a:gdLst>
                  <a:gd name="connsiteX0" fmla="*/ 1404558 w 1427067"/>
                  <a:gd name="connsiteY0" fmla="*/ 832916 h 1554385"/>
                  <a:gd name="connsiteX1" fmla="*/ 1264875 w 1427067"/>
                  <a:gd name="connsiteY1" fmla="*/ 475794 h 1554385"/>
                  <a:gd name="connsiteX2" fmla="*/ 1141705 w 1427067"/>
                  <a:gd name="connsiteY2" fmla="*/ 229799 h 1554385"/>
                  <a:gd name="connsiteX3" fmla="*/ 619784 w 1427067"/>
                  <a:gd name="connsiteY3" fmla="*/ 7200 h 1554385"/>
                  <a:gd name="connsiteX4" fmla="*/ 360371 w 1427067"/>
                  <a:gd name="connsiteY4" fmla="*/ 163742 h 1554385"/>
                  <a:gd name="connsiteX5" fmla="*/ 215183 w 1427067"/>
                  <a:gd name="connsiteY5" fmla="*/ 419714 h 1554385"/>
                  <a:gd name="connsiteX6" fmla="*/ 167016 w 1427067"/>
                  <a:gd name="connsiteY6" fmla="*/ 669149 h 1554385"/>
                  <a:gd name="connsiteX7" fmla="*/ 149470 w 1427067"/>
                  <a:gd name="connsiteY7" fmla="*/ 711467 h 1554385"/>
                  <a:gd name="connsiteX8" fmla="*/ 98206 w 1427067"/>
                  <a:gd name="connsiteY8" fmla="*/ 762386 h 1554385"/>
                  <a:gd name="connsiteX9" fmla="*/ 40062 w 1427067"/>
                  <a:gd name="connsiteY9" fmla="*/ 852871 h 1554385"/>
                  <a:gd name="connsiteX10" fmla="*/ 68618 w 1427067"/>
                  <a:gd name="connsiteY10" fmla="*/ 934410 h 1554385"/>
                  <a:gd name="connsiteX11" fmla="*/ 98550 w 1427067"/>
                  <a:gd name="connsiteY11" fmla="*/ 1013541 h 1554385"/>
                  <a:gd name="connsiteX12" fmla="*/ 103023 w 1427067"/>
                  <a:gd name="connsiteY12" fmla="*/ 942323 h 1554385"/>
                  <a:gd name="connsiteX13" fmla="*/ 78940 w 1427067"/>
                  <a:gd name="connsiteY13" fmla="*/ 901726 h 1554385"/>
                  <a:gd name="connsiteX14" fmla="*/ 101991 w 1427067"/>
                  <a:gd name="connsiteY14" fmla="*/ 821562 h 1554385"/>
                  <a:gd name="connsiteX15" fmla="*/ 179402 w 1427067"/>
                  <a:gd name="connsiteY15" fmla="*/ 770299 h 1554385"/>
                  <a:gd name="connsiteX16" fmla="*/ 196948 w 1427067"/>
                  <a:gd name="connsiteY16" fmla="*/ 760666 h 1554385"/>
                  <a:gd name="connsiteX17" fmla="*/ 209678 w 1427067"/>
                  <a:gd name="connsiteY17" fmla="*/ 767891 h 1554385"/>
                  <a:gd name="connsiteX18" fmla="*/ 207958 w 1427067"/>
                  <a:gd name="connsiteY18" fmla="*/ 790942 h 1554385"/>
                  <a:gd name="connsiteX19" fmla="*/ 154974 w 1427067"/>
                  <a:gd name="connsiteY19" fmla="*/ 992899 h 1554385"/>
                  <a:gd name="connsiteX20" fmla="*/ 138116 w 1427067"/>
                  <a:gd name="connsiteY20" fmla="*/ 1064117 h 1554385"/>
                  <a:gd name="connsiteX21" fmla="*/ 85477 w 1427067"/>
                  <a:gd name="connsiteY21" fmla="*/ 1144968 h 1554385"/>
                  <a:gd name="connsiteX22" fmla="*/ 23548 w 1427067"/>
                  <a:gd name="connsiteY22" fmla="*/ 1207929 h 1554385"/>
                  <a:gd name="connsiteX23" fmla="*/ 497 w 1427067"/>
                  <a:gd name="connsiteY23" fmla="*/ 1259536 h 1554385"/>
                  <a:gd name="connsiteX24" fmla="*/ 29741 w 1427067"/>
                  <a:gd name="connsiteY24" fmla="*/ 1335571 h 1554385"/>
                  <a:gd name="connsiteX25" fmla="*/ 55544 w 1427067"/>
                  <a:gd name="connsiteY25" fmla="*/ 1266417 h 1554385"/>
                  <a:gd name="connsiteX26" fmla="*/ 118505 w 1427067"/>
                  <a:gd name="connsiteY26" fmla="*/ 1218594 h 1554385"/>
                  <a:gd name="connsiteX27" fmla="*/ 235826 w 1427067"/>
                  <a:gd name="connsiteY27" fmla="*/ 971568 h 1554385"/>
                  <a:gd name="connsiteX28" fmla="*/ 249588 w 1427067"/>
                  <a:gd name="connsiteY28" fmla="*/ 939571 h 1554385"/>
                  <a:gd name="connsiteX29" fmla="*/ 255092 w 1427067"/>
                  <a:gd name="connsiteY29" fmla="*/ 935098 h 1554385"/>
                  <a:gd name="connsiteX30" fmla="*/ 259565 w 1427067"/>
                  <a:gd name="connsiteY30" fmla="*/ 940603 h 1554385"/>
                  <a:gd name="connsiteX31" fmla="*/ 262662 w 1427067"/>
                  <a:gd name="connsiteY31" fmla="*/ 961590 h 1554385"/>
                  <a:gd name="connsiteX32" fmla="*/ 243395 w 1427067"/>
                  <a:gd name="connsiteY32" fmla="*/ 1092673 h 1554385"/>
                  <a:gd name="connsiteX33" fmla="*/ 216215 w 1427067"/>
                  <a:gd name="connsiteY33" fmla="*/ 1164923 h 1554385"/>
                  <a:gd name="connsiteX34" fmla="*/ 198669 w 1427067"/>
                  <a:gd name="connsiteY34" fmla="*/ 1214810 h 1554385"/>
                  <a:gd name="connsiteX35" fmla="*/ 203829 w 1427067"/>
                  <a:gd name="connsiteY35" fmla="*/ 1390275 h 1554385"/>
                  <a:gd name="connsiteX36" fmla="*/ 799377 w 1427067"/>
                  <a:gd name="connsiteY36" fmla="*/ 1554386 h 1554385"/>
                  <a:gd name="connsiteX37" fmla="*/ 1185055 w 1427067"/>
                  <a:gd name="connsiteY37" fmla="*/ 1395091 h 1554385"/>
                  <a:gd name="connsiteX38" fmla="*/ 1282765 w 1427067"/>
                  <a:gd name="connsiteY38" fmla="*/ 1255408 h 1554385"/>
                  <a:gd name="connsiteX39" fmla="*/ 1386668 w 1427067"/>
                  <a:gd name="connsiteY39" fmla="*/ 1087512 h 1554385"/>
                  <a:gd name="connsiteX40" fmla="*/ 1425545 w 1427067"/>
                  <a:gd name="connsiteY40" fmla="*/ 967783 h 1554385"/>
                  <a:gd name="connsiteX41" fmla="*/ 1404558 w 1427067"/>
                  <a:gd name="connsiteY41" fmla="*/ 832916 h 155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27067" h="1554385">
                    <a:moveTo>
                      <a:pt x="1404558" y="832916"/>
                    </a:moveTo>
                    <a:cubicBezTo>
                      <a:pt x="1358456" y="713531"/>
                      <a:pt x="1310977" y="594835"/>
                      <a:pt x="1264875" y="475794"/>
                    </a:cubicBezTo>
                    <a:cubicBezTo>
                      <a:pt x="1231502" y="389782"/>
                      <a:pt x="1194001" y="305834"/>
                      <a:pt x="1141705" y="229799"/>
                    </a:cubicBezTo>
                    <a:cubicBezTo>
                      <a:pt x="1014751" y="46077"/>
                      <a:pt x="837222" y="-24109"/>
                      <a:pt x="619784" y="7200"/>
                    </a:cubicBezTo>
                    <a:cubicBezTo>
                      <a:pt x="513129" y="22338"/>
                      <a:pt x="428837" y="81514"/>
                      <a:pt x="360371" y="163742"/>
                    </a:cubicBezTo>
                    <a:cubicBezTo>
                      <a:pt x="296378" y="240465"/>
                      <a:pt x="251308" y="327509"/>
                      <a:pt x="215183" y="419714"/>
                    </a:cubicBezTo>
                    <a:cubicBezTo>
                      <a:pt x="183530" y="499877"/>
                      <a:pt x="161167" y="582105"/>
                      <a:pt x="167016" y="669149"/>
                    </a:cubicBezTo>
                    <a:cubicBezTo>
                      <a:pt x="168392" y="687728"/>
                      <a:pt x="161167" y="700113"/>
                      <a:pt x="149470" y="711467"/>
                    </a:cubicBezTo>
                    <a:cubicBezTo>
                      <a:pt x="132267" y="728325"/>
                      <a:pt x="115065" y="745184"/>
                      <a:pt x="98206" y="762386"/>
                    </a:cubicBezTo>
                    <a:cubicBezTo>
                      <a:pt x="77219" y="783717"/>
                      <a:pt x="43847" y="822939"/>
                      <a:pt x="40062" y="852871"/>
                    </a:cubicBezTo>
                    <a:cubicBezTo>
                      <a:pt x="35934" y="883835"/>
                      <a:pt x="51072" y="913079"/>
                      <a:pt x="68618" y="934410"/>
                    </a:cubicBezTo>
                    <a:cubicBezTo>
                      <a:pt x="95454" y="966407"/>
                      <a:pt x="63458" y="999780"/>
                      <a:pt x="98550" y="1013541"/>
                    </a:cubicBezTo>
                    <a:cubicBezTo>
                      <a:pt x="83068" y="971223"/>
                      <a:pt x="106120" y="964343"/>
                      <a:pt x="103023" y="942323"/>
                    </a:cubicBezTo>
                    <a:cubicBezTo>
                      <a:pt x="100959" y="928217"/>
                      <a:pt x="81692" y="915488"/>
                      <a:pt x="78940" y="901726"/>
                    </a:cubicBezTo>
                    <a:cubicBezTo>
                      <a:pt x="74467" y="879363"/>
                      <a:pt x="81348" y="840485"/>
                      <a:pt x="101991" y="821562"/>
                    </a:cubicBezTo>
                    <a:cubicBezTo>
                      <a:pt x="128827" y="796791"/>
                      <a:pt x="150158" y="792318"/>
                      <a:pt x="179402" y="770299"/>
                    </a:cubicBezTo>
                    <a:cubicBezTo>
                      <a:pt x="184563" y="766171"/>
                      <a:pt x="190411" y="763074"/>
                      <a:pt x="196948" y="760666"/>
                    </a:cubicBezTo>
                    <a:cubicBezTo>
                      <a:pt x="204173" y="758258"/>
                      <a:pt x="208302" y="761010"/>
                      <a:pt x="209678" y="767891"/>
                    </a:cubicBezTo>
                    <a:cubicBezTo>
                      <a:pt x="211398" y="775804"/>
                      <a:pt x="209678" y="783373"/>
                      <a:pt x="207958" y="790942"/>
                    </a:cubicBezTo>
                    <a:cubicBezTo>
                      <a:pt x="189379" y="858032"/>
                      <a:pt x="164952" y="923401"/>
                      <a:pt x="154974" y="992899"/>
                    </a:cubicBezTo>
                    <a:cubicBezTo>
                      <a:pt x="151534" y="1016982"/>
                      <a:pt x="147061" y="1041065"/>
                      <a:pt x="138116" y="1064117"/>
                    </a:cubicBezTo>
                    <a:cubicBezTo>
                      <a:pt x="127451" y="1091296"/>
                      <a:pt x="105431" y="1125013"/>
                      <a:pt x="85477" y="1144968"/>
                    </a:cubicBezTo>
                    <a:cubicBezTo>
                      <a:pt x="74123" y="1156666"/>
                      <a:pt x="42815" y="1182469"/>
                      <a:pt x="23548" y="1207929"/>
                    </a:cubicBezTo>
                    <a:cubicBezTo>
                      <a:pt x="10130" y="1227884"/>
                      <a:pt x="2905" y="1235453"/>
                      <a:pt x="497" y="1259536"/>
                    </a:cubicBezTo>
                    <a:cubicBezTo>
                      <a:pt x="-4664" y="1311831"/>
                      <a:pt x="32149" y="1348989"/>
                      <a:pt x="29741" y="1335571"/>
                    </a:cubicBezTo>
                    <a:cubicBezTo>
                      <a:pt x="26988" y="1319056"/>
                      <a:pt x="29741" y="1284652"/>
                      <a:pt x="55544" y="1266417"/>
                    </a:cubicBezTo>
                    <a:cubicBezTo>
                      <a:pt x="77564" y="1250591"/>
                      <a:pt x="101647" y="1239581"/>
                      <a:pt x="118505" y="1218594"/>
                    </a:cubicBezTo>
                    <a:cubicBezTo>
                      <a:pt x="196604" y="1128454"/>
                      <a:pt x="203485" y="1051731"/>
                      <a:pt x="235826" y="971568"/>
                    </a:cubicBezTo>
                    <a:cubicBezTo>
                      <a:pt x="240298" y="960902"/>
                      <a:pt x="243739" y="949893"/>
                      <a:pt x="249588" y="939571"/>
                    </a:cubicBezTo>
                    <a:cubicBezTo>
                      <a:pt x="250964" y="937507"/>
                      <a:pt x="251996" y="934754"/>
                      <a:pt x="255092" y="935098"/>
                    </a:cubicBezTo>
                    <a:cubicBezTo>
                      <a:pt x="257845" y="935442"/>
                      <a:pt x="258877" y="938195"/>
                      <a:pt x="259565" y="940603"/>
                    </a:cubicBezTo>
                    <a:cubicBezTo>
                      <a:pt x="261285" y="947484"/>
                      <a:pt x="263006" y="954365"/>
                      <a:pt x="262662" y="961590"/>
                    </a:cubicBezTo>
                    <a:cubicBezTo>
                      <a:pt x="262318" y="1006316"/>
                      <a:pt x="257845" y="1050011"/>
                      <a:pt x="243395" y="1092673"/>
                    </a:cubicBezTo>
                    <a:cubicBezTo>
                      <a:pt x="235138" y="1117100"/>
                      <a:pt x="225848" y="1141184"/>
                      <a:pt x="216215" y="1164923"/>
                    </a:cubicBezTo>
                    <a:cubicBezTo>
                      <a:pt x="214151" y="1170084"/>
                      <a:pt x="204173" y="1198295"/>
                      <a:pt x="198669" y="1214810"/>
                    </a:cubicBezTo>
                    <a:cubicBezTo>
                      <a:pt x="185595" y="1251623"/>
                      <a:pt x="150502" y="1336603"/>
                      <a:pt x="203829" y="1390275"/>
                    </a:cubicBezTo>
                    <a:cubicBezTo>
                      <a:pt x="396840" y="1504155"/>
                      <a:pt x="580906" y="1554386"/>
                      <a:pt x="799377" y="1554386"/>
                    </a:cubicBezTo>
                    <a:cubicBezTo>
                      <a:pt x="977594" y="1554386"/>
                      <a:pt x="1169573" y="1392683"/>
                      <a:pt x="1185055" y="1395091"/>
                    </a:cubicBezTo>
                    <a:cubicBezTo>
                      <a:pt x="1187464" y="1391651"/>
                      <a:pt x="1280357" y="1258848"/>
                      <a:pt x="1282765" y="1255408"/>
                    </a:cubicBezTo>
                    <a:cubicBezTo>
                      <a:pt x="1320266" y="1201048"/>
                      <a:pt x="1357424" y="1146688"/>
                      <a:pt x="1386668" y="1087512"/>
                    </a:cubicBezTo>
                    <a:cubicBezTo>
                      <a:pt x="1405590" y="1049323"/>
                      <a:pt x="1421073" y="1010445"/>
                      <a:pt x="1425545" y="967783"/>
                    </a:cubicBezTo>
                    <a:cubicBezTo>
                      <a:pt x="1431050" y="919960"/>
                      <a:pt x="1421073" y="875578"/>
                      <a:pt x="1404558" y="832916"/>
                    </a:cubicBezTo>
                    <a:close/>
                  </a:path>
                </a:pathLst>
              </a:custGeom>
              <a:solidFill>
                <a:srgbClr val="4A5D62">
                  <a:lumMod val="75000"/>
                </a:srgbClr>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82" name="Freeform: Shape 181">
                <a:extLst>
                  <a:ext uri="{FF2B5EF4-FFF2-40B4-BE49-F238E27FC236}">
                    <a16:creationId xmlns:a16="http://schemas.microsoft.com/office/drawing/2014/main" id="{9EDCFE21-C6BA-4E99-B113-D1451A79C785}"/>
                  </a:ext>
                </a:extLst>
              </p:cNvPr>
              <p:cNvSpPr/>
              <p:nvPr/>
            </p:nvSpPr>
            <p:spPr>
              <a:xfrm>
                <a:off x="5646206" y="2902924"/>
                <a:ext cx="1687379" cy="478058"/>
              </a:xfrm>
              <a:custGeom>
                <a:avLst/>
                <a:gdLst>
                  <a:gd name="connsiteX0" fmla="*/ 635355 w 2142989"/>
                  <a:gd name="connsiteY0" fmla="*/ 0 h 607139"/>
                  <a:gd name="connsiteX1" fmla="*/ 622207 w 2142989"/>
                  <a:gd name="connsiteY1" fmla="*/ 57115 h 607139"/>
                  <a:gd name="connsiteX2" fmla="*/ 809166 w 2142989"/>
                  <a:gd name="connsiteY2" fmla="*/ 130666 h 607139"/>
                  <a:gd name="connsiteX3" fmla="*/ 976812 w 2142989"/>
                  <a:gd name="connsiteY3" fmla="*/ 147513 h 607139"/>
                  <a:gd name="connsiteX4" fmla="*/ 1126791 w 2142989"/>
                  <a:gd name="connsiteY4" fmla="*/ 149979 h 607139"/>
                  <a:gd name="connsiteX5" fmla="*/ 1364291 w 2142989"/>
                  <a:gd name="connsiteY5" fmla="*/ 113819 h 607139"/>
                  <a:gd name="connsiteX6" fmla="*/ 1453046 w 2142989"/>
                  <a:gd name="connsiteY6" fmla="*/ 72319 h 607139"/>
                  <a:gd name="connsiteX7" fmla="*/ 1408668 w 2142989"/>
                  <a:gd name="connsiteY7" fmla="*/ 36159 h 607139"/>
                  <a:gd name="connsiteX8" fmla="*/ 1400861 w 2142989"/>
                  <a:gd name="connsiteY8" fmla="*/ 19312 h 607139"/>
                  <a:gd name="connsiteX9" fmla="*/ 1551661 w 2142989"/>
                  <a:gd name="connsiteY9" fmla="*/ 43555 h 607139"/>
                  <a:gd name="connsiteX10" fmla="*/ 1809706 w 2142989"/>
                  <a:gd name="connsiteY10" fmla="*/ 115874 h 607139"/>
                  <a:gd name="connsiteX11" fmla="*/ 2023785 w 2142989"/>
                  <a:gd name="connsiteY11" fmla="*/ 251471 h 607139"/>
                  <a:gd name="connsiteX12" fmla="*/ 2111717 w 2142989"/>
                  <a:gd name="connsiteY12" fmla="*/ 429390 h 607139"/>
                  <a:gd name="connsiteX13" fmla="*/ 2142535 w 2142989"/>
                  <a:gd name="connsiteY13" fmla="*/ 602841 h 607139"/>
                  <a:gd name="connsiteX14" fmla="*/ 2142989 w 2142989"/>
                  <a:gd name="connsiteY14" fmla="*/ 607139 h 607139"/>
                  <a:gd name="connsiteX15" fmla="*/ 0 w 2142989"/>
                  <a:gd name="connsiteY15" fmla="*/ 607139 h 607139"/>
                  <a:gd name="connsiteX16" fmla="*/ 8733 w 2142989"/>
                  <a:gd name="connsiteY16" fmla="*/ 569917 h 607139"/>
                  <a:gd name="connsiteX17" fmla="*/ 88859 w 2142989"/>
                  <a:gd name="connsiteY17" fmla="*/ 375562 h 607139"/>
                  <a:gd name="connsiteX18" fmla="*/ 105706 w 2142989"/>
                  <a:gd name="connsiteY18" fmla="*/ 354196 h 607139"/>
                  <a:gd name="connsiteX19" fmla="*/ 271298 w 2142989"/>
                  <a:gd name="connsiteY19" fmla="*/ 192301 h 607139"/>
                  <a:gd name="connsiteX20" fmla="*/ 303759 w 2142989"/>
                  <a:gd name="connsiteY20" fmla="*/ 158197 h 607139"/>
                  <a:gd name="connsiteX21" fmla="*/ 364572 w 2142989"/>
                  <a:gd name="connsiteY21" fmla="*/ 103957 h 607139"/>
                  <a:gd name="connsiteX22" fmla="*/ 635355 w 2142989"/>
                  <a:gd name="connsiteY22" fmla="*/ 0 h 60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42989" h="607139">
                    <a:moveTo>
                      <a:pt x="635355" y="0"/>
                    </a:moveTo>
                    <a:cubicBezTo>
                      <a:pt x="557285" y="36159"/>
                      <a:pt x="603716" y="44377"/>
                      <a:pt x="622207" y="57115"/>
                    </a:cubicBezTo>
                    <a:cubicBezTo>
                      <a:pt x="697811" y="108067"/>
                      <a:pt x="800127" y="127379"/>
                      <a:pt x="809166" y="130666"/>
                    </a:cubicBezTo>
                    <a:cubicBezTo>
                      <a:pt x="856419" y="147513"/>
                      <a:pt x="927505" y="141761"/>
                      <a:pt x="976812" y="147513"/>
                    </a:cubicBezTo>
                    <a:cubicBezTo>
                      <a:pt x="1026531" y="153266"/>
                      <a:pt x="1077072" y="152855"/>
                      <a:pt x="1126791" y="149979"/>
                    </a:cubicBezTo>
                    <a:cubicBezTo>
                      <a:pt x="1206917" y="145458"/>
                      <a:pt x="1287453" y="140117"/>
                      <a:pt x="1364291" y="113819"/>
                    </a:cubicBezTo>
                    <a:cubicBezTo>
                      <a:pt x="1394698" y="103547"/>
                      <a:pt x="1424283" y="90809"/>
                      <a:pt x="1453046" y="72319"/>
                    </a:cubicBezTo>
                    <a:cubicBezTo>
                      <a:pt x="1437432" y="59581"/>
                      <a:pt x="1421407" y="50130"/>
                      <a:pt x="1408668" y="36159"/>
                    </a:cubicBezTo>
                    <a:cubicBezTo>
                      <a:pt x="1404560" y="31640"/>
                      <a:pt x="1396342" y="27941"/>
                      <a:pt x="1400861" y="19312"/>
                    </a:cubicBezTo>
                    <a:cubicBezTo>
                      <a:pt x="1438664" y="26298"/>
                      <a:pt x="1514270" y="34926"/>
                      <a:pt x="1551661" y="43555"/>
                    </a:cubicBezTo>
                    <a:cubicBezTo>
                      <a:pt x="1639593" y="60813"/>
                      <a:pt x="1726294" y="82180"/>
                      <a:pt x="1809706" y="115874"/>
                    </a:cubicBezTo>
                    <a:cubicBezTo>
                      <a:pt x="1889421" y="147923"/>
                      <a:pt x="1962973" y="189424"/>
                      <a:pt x="2023785" y="251471"/>
                    </a:cubicBezTo>
                    <a:cubicBezTo>
                      <a:pt x="2072681" y="301601"/>
                      <a:pt x="2098159" y="361181"/>
                      <a:pt x="2111717" y="429390"/>
                    </a:cubicBezTo>
                    <a:cubicBezTo>
                      <a:pt x="2123223" y="487122"/>
                      <a:pt x="2133906" y="544853"/>
                      <a:pt x="2142535" y="602841"/>
                    </a:cubicBezTo>
                    <a:lnTo>
                      <a:pt x="2142989" y="607139"/>
                    </a:lnTo>
                    <a:lnTo>
                      <a:pt x="0" y="607139"/>
                    </a:lnTo>
                    <a:lnTo>
                      <a:pt x="8733" y="569917"/>
                    </a:lnTo>
                    <a:cubicBezTo>
                      <a:pt x="27634" y="502119"/>
                      <a:pt x="53110" y="436786"/>
                      <a:pt x="88859" y="375562"/>
                    </a:cubicBezTo>
                    <a:cubicBezTo>
                      <a:pt x="93379" y="367755"/>
                      <a:pt x="99132" y="360360"/>
                      <a:pt x="105706" y="354196"/>
                    </a:cubicBezTo>
                    <a:cubicBezTo>
                      <a:pt x="160766" y="300367"/>
                      <a:pt x="216238" y="246540"/>
                      <a:pt x="271298" y="192301"/>
                    </a:cubicBezTo>
                    <a:cubicBezTo>
                      <a:pt x="279105" y="178330"/>
                      <a:pt x="292255" y="168469"/>
                      <a:pt x="303759" y="158197"/>
                    </a:cubicBezTo>
                    <a:cubicBezTo>
                      <a:pt x="323893" y="139705"/>
                      <a:pt x="344849" y="122448"/>
                      <a:pt x="364572" y="103957"/>
                    </a:cubicBezTo>
                    <a:cubicBezTo>
                      <a:pt x="371969" y="98206"/>
                      <a:pt x="522769" y="27119"/>
                      <a:pt x="635355" y="0"/>
                    </a:cubicBezTo>
                    <a:close/>
                  </a:path>
                </a:pathLst>
              </a:custGeom>
              <a:solidFill>
                <a:srgbClr val="4A5D62"/>
              </a:solidFill>
              <a:ln w="3423"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83" name="Freeform: Shape 182">
                <a:extLst>
                  <a:ext uri="{FF2B5EF4-FFF2-40B4-BE49-F238E27FC236}">
                    <a16:creationId xmlns:a16="http://schemas.microsoft.com/office/drawing/2014/main" id="{0B0DF908-E43C-4FC3-87DB-B943CAB90635}"/>
                  </a:ext>
                </a:extLst>
              </p:cNvPr>
              <p:cNvSpPr/>
              <p:nvPr/>
            </p:nvSpPr>
            <p:spPr>
              <a:xfrm>
                <a:off x="5922723" y="2016998"/>
                <a:ext cx="873430" cy="1292946"/>
              </a:xfrm>
              <a:custGeom>
                <a:avLst/>
                <a:gdLst>
                  <a:gd name="connsiteX0" fmla="*/ 25666 w 928793"/>
                  <a:gd name="connsiteY0" fmla="*/ 1015709 h 1374901"/>
                  <a:gd name="connsiteX1" fmla="*/ 207 w 928793"/>
                  <a:gd name="connsiteY1" fmla="*/ 921096 h 1374901"/>
                  <a:gd name="connsiteX2" fmla="*/ 26354 w 928793"/>
                  <a:gd name="connsiteY2" fmla="*/ 882218 h 1374901"/>
                  <a:gd name="connsiteX3" fmla="*/ 33923 w 928793"/>
                  <a:gd name="connsiteY3" fmla="*/ 870521 h 1374901"/>
                  <a:gd name="connsiteX4" fmla="*/ 72113 w 928793"/>
                  <a:gd name="connsiteY4" fmla="*/ 820978 h 1374901"/>
                  <a:gd name="connsiteX5" fmla="*/ 95508 w 928793"/>
                  <a:gd name="connsiteY5" fmla="*/ 802055 h 1374901"/>
                  <a:gd name="connsiteX6" fmla="*/ 127160 w 928793"/>
                  <a:gd name="connsiteY6" fmla="*/ 769714 h 1374901"/>
                  <a:gd name="connsiteX7" fmla="*/ 158813 w 928793"/>
                  <a:gd name="connsiteY7" fmla="*/ 743911 h 1374901"/>
                  <a:gd name="connsiteX8" fmla="*/ 179800 w 928793"/>
                  <a:gd name="connsiteY8" fmla="*/ 724300 h 1374901"/>
                  <a:gd name="connsiteX9" fmla="*/ 184617 w 928793"/>
                  <a:gd name="connsiteY9" fmla="*/ 697120 h 1374901"/>
                  <a:gd name="connsiteX10" fmla="*/ 154340 w 928793"/>
                  <a:gd name="connsiteY10" fmla="*/ 615925 h 1374901"/>
                  <a:gd name="connsiteX11" fmla="*/ 140234 w 928793"/>
                  <a:gd name="connsiteY11" fmla="*/ 604915 h 1374901"/>
                  <a:gd name="connsiteX12" fmla="*/ 83466 w 928793"/>
                  <a:gd name="connsiteY12" fmla="*/ 529225 h 1374901"/>
                  <a:gd name="connsiteX13" fmla="*/ 106518 w 928793"/>
                  <a:gd name="connsiteY13" fmla="*/ 519247 h 1374901"/>
                  <a:gd name="connsiteX14" fmla="*/ 130257 w 928793"/>
                  <a:gd name="connsiteY14" fmla="*/ 538170 h 1374901"/>
                  <a:gd name="connsiteX15" fmla="*/ 112366 w 928793"/>
                  <a:gd name="connsiteY15" fmla="*/ 431171 h 1374901"/>
                  <a:gd name="connsiteX16" fmla="*/ 189777 w 928793"/>
                  <a:gd name="connsiteY16" fmla="*/ 104669 h 1374901"/>
                  <a:gd name="connsiteX17" fmla="*/ 246201 w 928793"/>
                  <a:gd name="connsiteY17" fmla="*/ 28634 h 1374901"/>
                  <a:gd name="connsiteX18" fmla="*/ 258243 w 928793"/>
                  <a:gd name="connsiteY18" fmla="*/ 21065 h 1374901"/>
                  <a:gd name="connsiteX19" fmla="*/ 443685 w 928793"/>
                  <a:gd name="connsiteY19" fmla="*/ 78 h 1374901"/>
                  <a:gd name="connsiteX20" fmla="*/ 504237 w 928793"/>
                  <a:gd name="connsiteY20" fmla="*/ 22441 h 1374901"/>
                  <a:gd name="connsiteX21" fmla="*/ 570295 w 928793"/>
                  <a:gd name="connsiteY21" fmla="*/ 104669 h 1374901"/>
                  <a:gd name="connsiteX22" fmla="*/ 641513 w 928793"/>
                  <a:gd name="connsiteY22" fmla="*/ 247793 h 1374901"/>
                  <a:gd name="connsiteX23" fmla="*/ 676950 w 928793"/>
                  <a:gd name="connsiteY23" fmla="*/ 322451 h 1374901"/>
                  <a:gd name="connsiteX24" fmla="*/ 735438 w 928793"/>
                  <a:gd name="connsiteY24" fmla="*/ 430483 h 1374901"/>
                  <a:gd name="connsiteX25" fmla="*/ 756081 w 928793"/>
                  <a:gd name="connsiteY25" fmla="*/ 464199 h 1374901"/>
                  <a:gd name="connsiteX26" fmla="*/ 771219 w 928793"/>
                  <a:gd name="connsiteY26" fmla="*/ 486907 h 1374901"/>
                  <a:gd name="connsiteX27" fmla="*/ 757457 w 928793"/>
                  <a:gd name="connsiteY27" fmla="*/ 530945 h 1374901"/>
                  <a:gd name="connsiteX28" fmla="*/ 745071 w 928793"/>
                  <a:gd name="connsiteY28" fmla="*/ 549868 h 1374901"/>
                  <a:gd name="connsiteX29" fmla="*/ 728901 w 928793"/>
                  <a:gd name="connsiteY29" fmla="*/ 638632 h 1374901"/>
                  <a:gd name="connsiteX30" fmla="*/ 726149 w 928793"/>
                  <a:gd name="connsiteY30" fmla="*/ 706410 h 1374901"/>
                  <a:gd name="connsiteX31" fmla="*/ 781541 w 928793"/>
                  <a:gd name="connsiteY31" fmla="*/ 834396 h 1374901"/>
                  <a:gd name="connsiteX32" fmla="*/ 877186 w 928793"/>
                  <a:gd name="connsiteY32" fmla="*/ 959629 h 1374901"/>
                  <a:gd name="connsiteX33" fmla="*/ 928793 w 928793"/>
                  <a:gd name="connsiteY33" fmla="*/ 1002291 h 1374901"/>
                  <a:gd name="connsiteX34" fmla="*/ 751264 w 928793"/>
                  <a:gd name="connsiteY34" fmla="*/ 1061468 h 1374901"/>
                  <a:gd name="connsiteX35" fmla="*/ 548276 w 928793"/>
                  <a:gd name="connsiteY35" fmla="*/ 1072133 h 1374901"/>
                  <a:gd name="connsiteX36" fmla="*/ 380036 w 928793"/>
                  <a:gd name="connsiteY36" fmla="*/ 1054931 h 1374901"/>
                  <a:gd name="connsiteX37" fmla="*/ 290927 w 928793"/>
                  <a:gd name="connsiteY37" fmla="*/ 1281659 h 1374901"/>
                  <a:gd name="connsiteX38" fmla="*/ 264436 w 928793"/>
                  <a:gd name="connsiteY38" fmla="*/ 1365950 h 1374901"/>
                  <a:gd name="connsiteX39" fmla="*/ 249642 w 928793"/>
                  <a:gd name="connsiteY39" fmla="*/ 1374208 h 1374901"/>
                  <a:gd name="connsiteX40" fmla="*/ 10184 w 928793"/>
                  <a:gd name="connsiteY40" fmla="*/ 1323288 h 1374901"/>
                  <a:gd name="connsiteX41" fmla="*/ 4679 w 928793"/>
                  <a:gd name="connsiteY41" fmla="*/ 1311935 h 1374901"/>
                  <a:gd name="connsiteX42" fmla="*/ 87251 w 928793"/>
                  <a:gd name="connsiteY42" fmla="*/ 1143007 h 1374901"/>
                  <a:gd name="connsiteX43" fmla="*/ 86563 w 928793"/>
                  <a:gd name="connsiteY43" fmla="*/ 1125117 h 1374901"/>
                  <a:gd name="connsiteX44" fmla="*/ 25666 w 928793"/>
                  <a:gd name="connsiteY44" fmla="*/ 1015709 h 1374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28793" h="1374901">
                    <a:moveTo>
                      <a:pt x="25666" y="1015709"/>
                    </a:moveTo>
                    <a:cubicBezTo>
                      <a:pt x="11904" y="986809"/>
                      <a:pt x="-1858" y="938986"/>
                      <a:pt x="207" y="921096"/>
                    </a:cubicBezTo>
                    <a:cubicBezTo>
                      <a:pt x="2959" y="902517"/>
                      <a:pt x="14313" y="891852"/>
                      <a:pt x="26354" y="882218"/>
                    </a:cubicBezTo>
                    <a:cubicBezTo>
                      <a:pt x="30139" y="879122"/>
                      <a:pt x="33579" y="876714"/>
                      <a:pt x="33923" y="870521"/>
                    </a:cubicBezTo>
                    <a:cubicBezTo>
                      <a:pt x="35644" y="837836"/>
                      <a:pt x="41492" y="829579"/>
                      <a:pt x="72113" y="820978"/>
                    </a:cubicBezTo>
                    <a:cubicBezTo>
                      <a:pt x="83122" y="817881"/>
                      <a:pt x="90691" y="813065"/>
                      <a:pt x="95508" y="802055"/>
                    </a:cubicBezTo>
                    <a:cubicBezTo>
                      <a:pt x="101701" y="787605"/>
                      <a:pt x="113398" y="776939"/>
                      <a:pt x="127160" y="769714"/>
                    </a:cubicBezTo>
                    <a:cubicBezTo>
                      <a:pt x="139546" y="763178"/>
                      <a:pt x="149524" y="754576"/>
                      <a:pt x="158813" y="743911"/>
                    </a:cubicBezTo>
                    <a:cubicBezTo>
                      <a:pt x="165006" y="736686"/>
                      <a:pt x="172231" y="730493"/>
                      <a:pt x="179800" y="724300"/>
                    </a:cubicBezTo>
                    <a:cubicBezTo>
                      <a:pt x="193906" y="712946"/>
                      <a:pt x="193906" y="713291"/>
                      <a:pt x="184617" y="697120"/>
                    </a:cubicBezTo>
                    <a:cubicBezTo>
                      <a:pt x="170166" y="671661"/>
                      <a:pt x="161221" y="644137"/>
                      <a:pt x="154340" y="615925"/>
                    </a:cubicBezTo>
                    <a:cubicBezTo>
                      <a:pt x="152276" y="606980"/>
                      <a:pt x="148836" y="604915"/>
                      <a:pt x="140234" y="604915"/>
                    </a:cubicBezTo>
                    <a:cubicBezTo>
                      <a:pt x="96884" y="604915"/>
                      <a:pt x="71425" y="570855"/>
                      <a:pt x="83466" y="529225"/>
                    </a:cubicBezTo>
                    <a:cubicBezTo>
                      <a:pt x="87251" y="515807"/>
                      <a:pt x="94132" y="512710"/>
                      <a:pt x="106518" y="519247"/>
                    </a:cubicBezTo>
                    <a:cubicBezTo>
                      <a:pt x="115119" y="523720"/>
                      <a:pt x="121656" y="530601"/>
                      <a:pt x="130257" y="538170"/>
                    </a:cubicBezTo>
                    <a:cubicBezTo>
                      <a:pt x="123720" y="501357"/>
                      <a:pt x="118559" y="466264"/>
                      <a:pt x="112366" y="431171"/>
                    </a:cubicBezTo>
                    <a:cubicBezTo>
                      <a:pt x="91379" y="311098"/>
                      <a:pt x="116151" y="202035"/>
                      <a:pt x="189777" y="104669"/>
                    </a:cubicBezTo>
                    <a:cubicBezTo>
                      <a:pt x="208700" y="79553"/>
                      <a:pt x="227623" y="54094"/>
                      <a:pt x="246201" y="28634"/>
                    </a:cubicBezTo>
                    <a:cubicBezTo>
                      <a:pt x="249298" y="24506"/>
                      <a:pt x="252738" y="22097"/>
                      <a:pt x="258243" y="21065"/>
                    </a:cubicBezTo>
                    <a:cubicBezTo>
                      <a:pt x="319828" y="11776"/>
                      <a:pt x="381412" y="2831"/>
                      <a:pt x="443685" y="78"/>
                    </a:cubicBezTo>
                    <a:cubicBezTo>
                      <a:pt x="466736" y="-954"/>
                      <a:pt x="486347" y="8335"/>
                      <a:pt x="504237" y="22441"/>
                    </a:cubicBezTo>
                    <a:cubicBezTo>
                      <a:pt x="532450" y="44804"/>
                      <a:pt x="551372" y="74393"/>
                      <a:pt x="570295" y="104669"/>
                    </a:cubicBezTo>
                    <a:cubicBezTo>
                      <a:pt x="609516" y="159717"/>
                      <a:pt x="626375" y="217517"/>
                      <a:pt x="641513" y="247793"/>
                    </a:cubicBezTo>
                    <a:cubicBezTo>
                      <a:pt x="648394" y="261899"/>
                      <a:pt x="673509" y="315571"/>
                      <a:pt x="676950" y="322451"/>
                    </a:cubicBezTo>
                    <a:cubicBezTo>
                      <a:pt x="693808" y="359609"/>
                      <a:pt x="717892" y="381972"/>
                      <a:pt x="735438" y="430483"/>
                    </a:cubicBezTo>
                    <a:cubicBezTo>
                      <a:pt x="740943" y="442524"/>
                      <a:pt x="746448" y="454222"/>
                      <a:pt x="756081" y="464199"/>
                    </a:cubicBezTo>
                    <a:cubicBezTo>
                      <a:pt x="762274" y="470736"/>
                      <a:pt x="766747" y="478994"/>
                      <a:pt x="771219" y="486907"/>
                    </a:cubicBezTo>
                    <a:cubicBezTo>
                      <a:pt x="783949" y="509270"/>
                      <a:pt x="780508" y="520967"/>
                      <a:pt x="757457" y="530945"/>
                    </a:cubicBezTo>
                    <a:cubicBezTo>
                      <a:pt x="748168" y="535073"/>
                      <a:pt x="744727" y="539546"/>
                      <a:pt x="745071" y="549868"/>
                    </a:cubicBezTo>
                    <a:cubicBezTo>
                      <a:pt x="746104" y="580488"/>
                      <a:pt x="740255" y="610764"/>
                      <a:pt x="728901" y="638632"/>
                    </a:cubicBezTo>
                    <a:cubicBezTo>
                      <a:pt x="719612" y="661683"/>
                      <a:pt x="721676" y="683358"/>
                      <a:pt x="726149" y="706410"/>
                    </a:cubicBezTo>
                    <a:cubicBezTo>
                      <a:pt x="735438" y="753200"/>
                      <a:pt x="756081" y="794830"/>
                      <a:pt x="781541" y="834396"/>
                    </a:cubicBezTo>
                    <a:cubicBezTo>
                      <a:pt x="810097" y="878778"/>
                      <a:pt x="838997" y="922816"/>
                      <a:pt x="877186" y="959629"/>
                    </a:cubicBezTo>
                    <a:cubicBezTo>
                      <a:pt x="891980" y="976488"/>
                      <a:pt x="910559" y="989217"/>
                      <a:pt x="928793" y="1002291"/>
                    </a:cubicBezTo>
                    <a:cubicBezTo>
                      <a:pt x="873745" y="1035664"/>
                      <a:pt x="814569" y="1053899"/>
                      <a:pt x="751264" y="1061468"/>
                    </a:cubicBezTo>
                    <a:cubicBezTo>
                      <a:pt x="687615" y="1069037"/>
                      <a:pt x="612269" y="1075574"/>
                      <a:pt x="548276" y="1072133"/>
                    </a:cubicBezTo>
                    <a:cubicBezTo>
                      <a:pt x="492884" y="1069381"/>
                      <a:pt x="417193" y="1063188"/>
                      <a:pt x="380036" y="1054931"/>
                    </a:cubicBezTo>
                    <a:cubicBezTo>
                      <a:pt x="338750" y="1127525"/>
                      <a:pt x="317075" y="1203216"/>
                      <a:pt x="290927" y="1281659"/>
                    </a:cubicBezTo>
                    <a:cubicBezTo>
                      <a:pt x="281638" y="1309526"/>
                      <a:pt x="272693" y="1337738"/>
                      <a:pt x="264436" y="1365950"/>
                    </a:cubicBezTo>
                    <a:cubicBezTo>
                      <a:pt x="261683" y="1374896"/>
                      <a:pt x="258243" y="1375928"/>
                      <a:pt x="249642" y="1374208"/>
                    </a:cubicBezTo>
                    <a:cubicBezTo>
                      <a:pt x="169822" y="1357005"/>
                      <a:pt x="90003" y="1339803"/>
                      <a:pt x="10184" y="1323288"/>
                    </a:cubicBezTo>
                    <a:cubicBezTo>
                      <a:pt x="1239" y="1321568"/>
                      <a:pt x="1583" y="1318816"/>
                      <a:pt x="4679" y="1311935"/>
                    </a:cubicBezTo>
                    <a:cubicBezTo>
                      <a:pt x="32203" y="1255855"/>
                      <a:pt x="59383" y="1199431"/>
                      <a:pt x="87251" y="1143007"/>
                    </a:cubicBezTo>
                    <a:cubicBezTo>
                      <a:pt x="90691" y="1136126"/>
                      <a:pt x="90347" y="1131653"/>
                      <a:pt x="86563" y="1125117"/>
                    </a:cubicBezTo>
                    <a:cubicBezTo>
                      <a:pt x="65920" y="1091744"/>
                      <a:pt x="33235" y="1027751"/>
                      <a:pt x="25666" y="1015709"/>
                    </a:cubicBezTo>
                    <a:close/>
                  </a:path>
                </a:pathLst>
              </a:custGeom>
              <a:solidFill>
                <a:srgbClr val="FEC88A"/>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84" name="Freeform: Shape 183">
                <a:extLst>
                  <a:ext uri="{FF2B5EF4-FFF2-40B4-BE49-F238E27FC236}">
                    <a16:creationId xmlns:a16="http://schemas.microsoft.com/office/drawing/2014/main" id="{37276EE4-FEDD-499C-9F83-0CE30738D3ED}"/>
                  </a:ext>
                </a:extLst>
              </p:cNvPr>
              <p:cNvSpPr/>
              <p:nvPr/>
            </p:nvSpPr>
            <p:spPr>
              <a:xfrm>
                <a:off x="6293691" y="2710741"/>
                <a:ext cx="270248" cy="293395"/>
              </a:xfrm>
              <a:custGeom>
                <a:avLst/>
                <a:gdLst>
                  <a:gd name="connsiteX0" fmla="*/ 0 w 287378"/>
                  <a:gd name="connsiteY0" fmla="*/ 151037 h 311993"/>
                  <a:gd name="connsiteX1" fmla="*/ 71218 w 287378"/>
                  <a:gd name="connsiteY1" fmla="*/ 174777 h 311993"/>
                  <a:gd name="connsiteX2" fmla="*/ 155166 w 287378"/>
                  <a:gd name="connsiteY2" fmla="*/ 156542 h 311993"/>
                  <a:gd name="connsiteX3" fmla="*/ 258036 w 287378"/>
                  <a:gd name="connsiteY3" fmla="*/ 45414 h 311993"/>
                  <a:gd name="connsiteX4" fmla="*/ 287280 w 287378"/>
                  <a:gd name="connsiteY4" fmla="*/ 0 h 311993"/>
                  <a:gd name="connsiteX5" fmla="*/ 283152 w 287378"/>
                  <a:gd name="connsiteY5" fmla="*/ 13074 h 311993"/>
                  <a:gd name="connsiteX6" fmla="*/ 175465 w 287378"/>
                  <a:gd name="connsiteY6" fmla="*/ 227760 h 311993"/>
                  <a:gd name="connsiteX7" fmla="*/ 135899 w 287378"/>
                  <a:gd name="connsiteY7" fmla="*/ 305515 h 311993"/>
                  <a:gd name="connsiteX8" fmla="*/ 123169 w 287378"/>
                  <a:gd name="connsiteY8" fmla="*/ 307579 h 311993"/>
                  <a:gd name="connsiteX9" fmla="*/ 13074 w 287378"/>
                  <a:gd name="connsiteY9" fmla="*/ 197140 h 311993"/>
                  <a:gd name="connsiteX10" fmla="*/ 0 w 287378"/>
                  <a:gd name="connsiteY10" fmla="*/ 151037 h 311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7378" h="311993">
                    <a:moveTo>
                      <a:pt x="0" y="151037"/>
                    </a:moveTo>
                    <a:cubicBezTo>
                      <a:pt x="24083" y="162735"/>
                      <a:pt x="46791" y="170648"/>
                      <a:pt x="71218" y="174777"/>
                    </a:cubicBezTo>
                    <a:cubicBezTo>
                      <a:pt x="102182" y="179937"/>
                      <a:pt x="129706" y="172712"/>
                      <a:pt x="155166" y="156542"/>
                    </a:cubicBezTo>
                    <a:cubicBezTo>
                      <a:pt x="199548" y="128674"/>
                      <a:pt x="229136" y="87388"/>
                      <a:pt x="258036" y="45414"/>
                    </a:cubicBezTo>
                    <a:cubicBezTo>
                      <a:pt x="268014" y="30964"/>
                      <a:pt x="276959" y="15826"/>
                      <a:pt x="287280" y="0"/>
                    </a:cubicBezTo>
                    <a:cubicBezTo>
                      <a:pt x="287969" y="6193"/>
                      <a:pt x="284872" y="9289"/>
                      <a:pt x="283152" y="13074"/>
                    </a:cubicBezTo>
                    <a:cubicBezTo>
                      <a:pt x="247371" y="84636"/>
                      <a:pt x="211590" y="156198"/>
                      <a:pt x="175465" y="227760"/>
                    </a:cubicBezTo>
                    <a:cubicBezTo>
                      <a:pt x="162391" y="253564"/>
                      <a:pt x="148629" y="279367"/>
                      <a:pt x="135899" y="305515"/>
                    </a:cubicBezTo>
                    <a:cubicBezTo>
                      <a:pt x="131771" y="313772"/>
                      <a:pt x="129362" y="313772"/>
                      <a:pt x="123169" y="307579"/>
                    </a:cubicBezTo>
                    <a:cubicBezTo>
                      <a:pt x="86700" y="270766"/>
                      <a:pt x="49543" y="234297"/>
                      <a:pt x="13074" y="197140"/>
                    </a:cubicBezTo>
                    <a:cubicBezTo>
                      <a:pt x="1720" y="184754"/>
                      <a:pt x="5161" y="167552"/>
                      <a:pt x="0" y="151037"/>
                    </a:cubicBezTo>
                    <a:close/>
                  </a:path>
                </a:pathLst>
              </a:custGeom>
              <a:solidFill>
                <a:srgbClr val="FEAB77"/>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85" name="Freeform: Shape 184">
                <a:extLst>
                  <a:ext uri="{FF2B5EF4-FFF2-40B4-BE49-F238E27FC236}">
                    <a16:creationId xmlns:a16="http://schemas.microsoft.com/office/drawing/2014/main" id="{8FD88F02-F801-40AA-B3F7-649B8EACFDCF}"/>
                  </a:ext>
                </a:extLst>
              </p:cNvPr>
              <p:cNvSpPr/>
              <p:nvPr/>
            </p:nvSpPr>
            <p:spPr>
              <a:xfrm>
                <a:off x="6060742" y="2389045"/>
                <a:ext cx="125856" cy="33744"/>
              </a:xfrm>
              <a:custGeom>
                <a:avLst/>
                <a:gdLst>
                  <a:gd name="connsiteX0" fmla="*/ 133835 w 133834"/>
                  <a:gd name="connsiteY0" fmla="*/ 10768 h 35883"/>
                  <a:gd name="connsiteX1" fmla="*/ 0 w 133834"/>
                  <a:gd name="connsiteY1" fmla="*/ 35884 h 35883"/>
                  <a:gd name="connsiteX2" fmla="*/ 133835 w 133834"/>
                  <a:gd name="connsiteY2" fmla="*/ 10768 h 35883"/>
                </a:gdLst>
                <a:ahLst/>
                <a:cxnLst>
                  <a:cxn ang="0">
                    <a:pos x="connsiteX0" y="connsiteY0"/>
                  </a:cxn>
                  <a:cxn ang="0">
                    <a:pos x="connsiteX1" y="connsiteY1"/>
                  </a:cxn>
                  <a:cxn ang="0">
                    <a:pos x="connsiteX2" y="connsiteY2"/>
                  </a:cxn>
                </a:cxnLst>
                <a:rect l="l" t="t" r="r" b="b"/>
                <a:pathLst>
                  <a:path w="133834" h="35883">
                    <a:moveTo>
                      <a:pt x="133835" y="10768"/>
                    </a:moveTo>
                    <a:cubicBezTo>
                      <a:pt x="87732" y="10768"/>
                      <a:pt x="45758" y="29691"/>
                      <a:pt x="0" y="35884"/>
                    </a:cubicBezTo>
                    <a:cubicBezTo>
                      <a:pt x="21675" y="2855"/>
                      <a:pt x="100462" y="-11595"/>
                      <a:pt x="133835" y="10768"/>
                    </a:cubicBezTo>
                    <a:close/>
                  </a:path>
                </a:pathLst>
              </a:custGeom>
              <a:solidFill>
                <a:srgbClr val="020201"/>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86" name="Freeform: Shape 185">
                <a:extLst>
                  <a:ext uri="{FF2B5EF4-FFF2-40B4-BE49-F238E27FC236}">
                    <a16:creationId xmlns:a16="http://schemas.microsoft.com/office/drawing/2014/main" id="{6CE25CB4-F4AF-4FB7-B972-895C888CB42E}"/>
                  </a:ext>
                </a:extLst>
              </p:cNvPr>
              <p:cNvSpPr/>
              <p:nvPr/>
            </p:nvSpPr>
            <p:spPr>
              <a:xfrm>
                <a:off x="6053620" y="2286324"/>
                <a:ext cx="102886" cy="33901"/>
              </a:xfrm>
              <a:custGeom>
                <a:avLst/>
                <a:gdLst>
                  <a:gd name="connsiteX0" fmla="*/ 109407 w 109407"/>
                  <a:gd name="connsiteY0" fmla="*/ 11279 h 36050"/>
                  <a:gd name="connsiteX1" fmla="*/ 0 w 109407"/>
                  <a:gd name="connsiteY1" fmla="*/ 36051 h 36050"/>
                  <a:gd name="connsiteX2" fmla="*/ 109407 w 109407"/>
                  <a:gd name="connsiteY2" fmla="*/ 11279 h 36050"/>
                </a:gdLst>
                <a:ahLst/>
                <a:cxnLst>
                  <a:cxn ang="0">
                    <a:pos x="connsiteX0" y="connsiteY0"/>
                  </a:cxn>
                  <a:cxn ang="0">
                    <a:pos x="connsiteX1" y="connsiteY1"/>
                  </a:cxn>
                  <a:cxn ang="0">
                    <a:pos x="connsiteX2" y="connsiteY2"/>
                  </a:cxn>
                </a:cxnLst>
                <a:rect l="l" t="t" r="r" b="b"/>
                <a:pathLst>
                  <a:path w="109407" h="36050">
                    <a:moveTo>
                      <a:pt x="109407" y="11279"/>
                    </a:moveTo>
                    <a:cubicBezTo>
                      <a:pt x="72594" y="19536"/>
                      <a:pt x="36469" y="27794"/>
                      <a:pt x="0" y="36051"/>
                    </a:cubicBezTo>
                    <a:cubicBezTo>
                      <a:pt x="29588" y="-762"/>
                      <a:pt x="70186" y="-10052"/>
                      <a:pt x="109407" y="11279"/>
                    </a:cubicBezTo>
                    <a:close/>
                  </a:path>
                </a:pathLst>
              </a:custGeom>
              <a:solidFill>
                <a:srgbClr val="020201"/>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87" name="Freeform: Shape 186">
                <a:extLst>
                  <a:ext uri="{FF2B5EF4-FFF2-40B4-BE49-F238E27FC236}">
                    <a16:creationId xmlns:a16="http://schemas.microsoft.com/office/drawing/2014/main" id="{65371B16-DFB8-4164-A181-210D42A01760}"/>
                  </a:ext>
                </a:extLst>
              </p:cNvPr>
              <p:cNvSpPr/>
              <p:nvPr/>
            </p:nvSpPr>
            <p:spPr>
              <a:xfrm>
                <a:off x="6442599" y="2296605"/>
                <a:ext cx="114768" cy="47206"/>
              </a:xfrm>
              <a:custGeom>
                <a:avLst/>
                <a:gdLst>
                  <a:gd name="connsiteX0" fmla="*/ 55985 w 122042"/>
                  <a:gd name="connsiteY0" fmla="*/ 5505 h 50198"/>
                  <a:gd name="connsiteX1" fmla="*/ 3346 w 122042"/>
                  <a:gd name="connsiteY1" fmla="*/ 37845 h 50198"/>
                  <a:gd name="connsiteX2" fmla="*/ 938 w 122042"/>
                  <a:gd name="connsiteY2" fmla="*/ 48167 h 50198"/>
                  <a:gd name="connsiteX3" fmla="*/ 11259 w 122042"/>
                  <a:gd name="connsiteY3" fmla="*/ 48167 h 50198"/>
                  <a:gd name="connsiteX4" fmla="*/ 113097 w 122042"/>
                  <a:gd name="connsiteY4" fmla="*/ 20299 h 50198"/>
                  <a:gd name="connsiteX5" fmla="*/ 122043 w 122042"/>
                  <a:gd name="connsiteY5" fmla="*/ 19611 h 50198"/>
                  <a:gd name="connsiteX6" fmla="*/ 112753 w 122042"/>
                  <a:gd name="connsiteY6" fmla="*/ 0 h 50198"/>
                  <a:gd name="connsiteX7" fmla="*/ 55985 w 122042"/>
                  <a:gd name="connsiteY7" fmla="*/ 5505 h 5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042" h="50198">
                    <a:moveTo>
                      <a:pt x="55985" y="5505"/>
                    </a:moveTo>
                    <a:cubicBezTo>
                      <a:pt x="34310" y="9633"/>
                      <a:pt x="15732" y="18235"/>
                      <a:pt x="3346" y="37845"/>
                    </a:cubicBezTo>
                    <a:cubicBezTo>
                      <a:pt x="1282" y="40942"/>
                      <a:pt x="-1471" y="44382"/>
                      <a:pt x="938" y="48167"/>
                    </a:cubicBezTo>
                    <a:cubicBezTo>
                      <a:pt x="3690" y="51951"/>
                      <a:pt x="8163" y="49543"/>
                      <a:pt x="11259" y="48167"/>
                    </a:cubicBezTo>
                    <a:cubicBezTo>
                      <a:pt x="43944" y="34061"/>
                      <a:pt x="79037" y="28556"/>
                      <a:pt x="113097" y="20299"/>
                    </a:cubicBezTo>
                    <a:cubicBezTo>
                      <a:pt x="116538" y="19611"/>
                      <a:pt x="119634" y="19267"/>
                      <a:pt x="122043" y="19611"/>
                    </a:cubicBezTo>
                    <a:lnTo>
                      <a:pt x="112753" y="0"/>
                    </a:lnTo>
                    <a:cubicBezTo>
                      <a:pt x="92799" y="1376"/>
                      <a:pt x="74220" y="2064"/>
                      <a:pt x="55985" y="5505"/>
                    </a:cubicBezTo>
                    <a:close/>
                  </a:path>
                </a:pathLst>
              </a:custGeom>
              <a:solidFill>
                <a:srgbClr val="0402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88" name="Freeform: Shape 187">
                <a:extLst>
                  <a:ext uri="{FF2B5EF4-FFF2-40B4-BE49-F238E27FC236}">
                    <a16:creationId xmlns:a16="http://schemas.microsoft.com/office/drawing/2014/main" id="{EF947374-EDF5-4A5C-8B14-FAB211581129}"/>
                  </a:ext>
                </a:extLst>
              </p:cNvPr>
              <p:cNvSpPr/>
              <p:nvPr/>
            </p:nvSpPr>
            <p:spPr>
              <a:xfrm>
                <a:off x="6436162" y="2215726"/>
                <a:ext cx="86617" cy="39777"/>
              </a:xfrm>
              <a:custGeom>
                <a:avLst/>
                <a:gdLst>
                  <a:gd name="connsiteX0" fmla="*/ 75594 w 92108"/>
                  <a:gd name="connsiteY0" fmla="*/ 1720 h 42298"/>
                  <a:gd name="connsiteX1" fmla="*/ 5064 w 92108"/>
                  <a:gd name="connsiteY1" fmla="*/ 30276 h 42298"/>
                  <a:gd name="connsiteX2" fmla="*/ 592 w 92108"/>
                  <a:gd name="connsiteY2" fmla="*/ 39566 h 42298"/>
                  <a:gd name="connsiteX3" fmla="*/ 10913 w 92108"/>
                  <a:gd name="connsiteY3" fmla="*/ 41630 h 42298"/>
                  <a:gd name="connsiteX4" fmla="*/ 18138 w 92108"/>
                  <a:gd name="connsiteY4" fmla="*/ 39910 h 42298"/>
                  <a:gd name="connsiteX5" fmla="*/ 81443 w 92108"/>
                  <a:gd name="connsiteY5" fmla="*/ 25804 h 42298"/>
                  <a:gd name="connsiteX6" fmla="*/ 92109 w 92108"/>
                  <a:gd name="connsiteY6" fmla="*/ 25460 h 42298"/>
                  <a:gd name="connsiteX7" fmla="*/ 80411 w 92108"/>
                  <a:gd name="connsiteY7" fmla="*/ 0 h 42298"/>
                  <a:gd name="connsiteX8" fmla="*/ 75594 w 92108"/>
                  <a:gd name="connsiteY8" fmla="*/ 1720 h 42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108" h="42298">
                    <a:moveTo>
                      <a:pt x="75594" y="1720"/>
                    </a:moveTo>
                    <a:cubicBezTo>
                      <a:pt x="47038" y="-1376"/>
                      <a:pt x="25707" y="13762"/>
                      <a:pt x="5064" y="30276"/>
                    </a:cubicBezTo>
                    <a:cubicBezTo>
                      <a:pt x="2312" y="32685"/>
                      <a:pt x="-1473" y="35437"/>
                      <a:pt x="592" y="39566"/>
                    </a:cubicBezTo>
                    <a:cubicBezTo>
                      <a:pt x="2656" y="43350"/>
                      <a:pt x="7129" y="42318"/>
                      <a:pt x="10913" y="41630"/>
                    </a:cubicBezTo>
                    <a:cubicBezTo>
                      <a:pt x="13322" y="41286"/>
                      <a:pt x="15730" y="40598"/>
                      <a:pt x="18138" y="39910"/>
                    </a:cubicBezTo>
                    <a:cubicBezTo>
                      <a:pt x="39125" y="35437"/>
                      <a:pt x="60456" y="30620"/>
                      <a:pt x="81443" y="25804"/>
                    </a:cubicBezTo>
                    <a:cubicBezTo>
                      <a:pt x="85228" y="25115"/>
                      <a:pt x="89012" y="24083"/>
                      <a:pt x="92109" y="25460"/>
                    </a:cubicBezTo>
                    <a:lnTo>
                      <a:pt x="80411" y="0"/>
                    </a:lnTo>
                    <a:cubicBezTo>
                      <a:pt x="78347" y="1720"/>
                      <a:pt x="76970" y="1720"/>
                      <a:pt x="75594" y="1720"/>
                    </a:cubicBezTo>
                    <a:close/>
                  </a:path>
                </a:pathLst>
              </a:custGeom>
              <a:solidFill>
                <a:srgbClr val="0402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89" name="Freeform: Shape 188">
                <a:extLst>
                  <a:ext uri="{FF2B5EF4-FFF2-40B4-BE49-F238E27FC236}">
                    <a16:creationId xmlns:a16="http://schemas.microsoft.com/office/drawing/2014/main" id="{44C5C2B3-C1AD-4733-A890-1A4DF1CEB8AA}"/>
                  </a:ext>
                </a:extLst>
              </p:cNvPr>
              <p:cNvSpPr/>
              <p:nvPr/>
            </p:nvSpPr>
            <p:spPr>
              <a:xfrm>
                <a:off x="6263737" y="2641537"/>
                <a:ext cx="205161" cy="93728"/>
              </a:xfrm>
              <a:custGeom>
                <a:avLst/>
                <a:gdLst>
                  <a:gd name="connsiteX0" fmla="*/ 182999 w 245307"/>
                  <a:gd name="connsiteY0" fmla="*/ 446 h 180769"/>
                  <a:gd name="connsiteX1" fmla="*/ 169237 w 245307"/>
                  <a:gd name="connsiteY1" fmla="*/ 2855 h 180769"/>
                  <a:gd name="connsiteX2" fmla="*/ 65334 w 245307"/>
                  <a:gd name="connsiteY2" fmla="*/ 19713 h 180769"/>
                  <a:gd name="connsiteX3" fmla="*/ 21640 w 245307"/>
                  <a:gd name="connsiteY3" fmla="*/ 33819 h 180769"/>
                  <a:gd name="connsiteX4" fmla="*/ 21640 w 245307"/>
                  <a:gd name="connsiteY4" fmla="*/ 33819 h 180769"/>
                  <a:gd name="connsiteX5" fmla="*/ 4437 w 245307"/>
                  <a:gd name="connsiteY5" fmla="*/ 110198 h 180769"/>
                  <a:gd name="connsiteX6" fmla="*/ 56045 w 245307"/>
                  <a:gd name="connsiteY6" fmla="*/ 165934 h 180769"/>
                  <a:gd name="connsiteX7" fmla="*/ 147562 w 245307"/>
                  <a:gd name="connsiteY7" fmla="*/ 178319 h 180769"/>
                  <a:gd name="connsiteX8" fmla="*/ 241143 w 245307"/>
                  <a:gd name="connsiteY8" fmla="*/ 106757 h 180769"/>
                  <a:gd name="connsiteX9" fmla="*/ 241143 w 245307"/>
                  <a:gd name="connsiteY9" fmla="*/ 106757 h 180769"/>
                  <a:gd name="connsiteX10" fmla="*/ 243207 w 245307"/>
                  <a:gd name="connsiteY10" fmla="*/ 102285 h 180769"/>
                  <a:gd name="connsiteX11" fmla="*/ 182999 w 245307"/>
                  <a:gd name="connsiteY11" fmla="*/ 446 h 180769"/>
                  <a:gd name="connsiteX0" fmla="*/ 182999 w 245308"/>
                  <a:gd name="connsiteY0" fmla="*/ 4988 h 185310"/>
                  <a:gd name="connsiteX1" fmla="*/ 169237 w 245308"/>
                  <a:gd name="connsiteY1" fmla="*/ 7397 h 185310"/>
                  <a:gd name="connsiteX2" fmla="*/ 68035 w 245308"/>
                  <a:gd name="connsiteY2" fmla="*/ 89079 h 185310"/>
                  <a:gd name="connsiteX3" fmla="*/ 21640 w 245308"/>
                  <a:gd name="connsiteY3" fmla="*/ 38361 h 185310"/>
                  <a:gd name="connsiteX4" fmla="*/ 21640 w 245308"/>
                  <a:gd name="connsiteY4" fmla="*/ 38361 h 185310"/>
                  <a:gd name="connsiteX5" fmla="*/ 4437 w 245308"/>
                  <a:gd name="connsiteY5" fmla="*/ 114740 h 185310"/>
                  <a:gd name="connsiteX6" fmla="*/ 56045 w 245308"/>
                  <a:gd name="connsiteY6" fmla="*/ 170476 h 185310"/>
                  <a:gd name="connsiteX7" fmla="*/ 147562 w 245308"/>
                  <a:gd name="connsiteY7" fmla="*/ 182861 h 185310"/>
                  <a:gd name="connsiteX8" fmla="*/ 241143 w 245308"/>
                  <a:gd name="connsiteY8" fmla="*/ 111299 h 185310"/>
                  <a:gd name="connsiteX9" fmla="*/ 241143 w 245308"/>
                  <a:gd name="connsiteY9" fmla="*/ 111299 h 185310"/>
                  <a:gd name="connsiteX10" fmla="*/ 243207 w 245308"/>
                  <a:gd name="connsiteY10" fmla="*/ 106827 h 185310"/>
                  <a:gd name="connsiteX11" fmla="*/ 182999 w 245308"/>
                  <a:gd name="connsiteY11" fmla="*/ 4988 h 185310"/>
                  <a:gd name="connsiteX0" fmla="*/ 178561 w 240870"/>
                  <a:gd name="connsiteY0" fmla="*/ 4988 h 185310"/>
                  <a:gd name="connsiteX1" fmla="*/ 164799 w 240870"/>
                  <a:gd name="connsiteY1" fmla="*/ 7397 h 185310"/>
                  <a:gd name="connsiteX2" fmla="*/ 63597 w 240870"/>
                  <a:gd name="connsiteY2" fmla="*/ 89079 h 185310"/>
                  <a:gd name="connsiteX3" fmla="*/ 17202 w 240870"/>
                  <a:gd name="connsiteY3" fmla="*/ 38361 h 185310"/>
                  <a:gd name="connsiteX4" fmla="*/ -1 w 240870"/>
                  <a:gd name="connsiteY4" fmla="*/ 114740 h 185310"/>
                  <a:gd name="connsiteX5" fmla="*/ 51607 w 240870"/>
                  <a:gd name="connsiteY5" fmla="*/ 170476 h 185310"/>
                  <a:gd name="connsiteX6" fmla="*/ 143124 w 240870"/>
                  <a:gd name="connsiteY6" fmla="*/ 182861 h 185310"/>
                  <a:gd name="connsiteX7" fmla="*/ 236705 w 240870"/>
                  <a:gd name="connsiteY7" fmla="*/ 111299 h 185310"/>
                  <a:gd name="connsiteX8" fmla="*/ 236705 w 240870"/>
                  <a:gd name="connsiteY8" fmla="*/ 111299 h 185310"/>
                  <a:gd name="connsiteX9" fmla="*/ 238769 w 240870"/>
                  <a:gd name="connsiteY9" fmla="*/ 106827 h 185310"/>
                  <a:gd name="connsiteX10" fmla="*/ 178561 w 240870"/>
                  <a:gd name="connsiteY10" fmla="*/ 4988 h 185310"/>
                  <a:gd name="connsiteX0" fmla="*/ 178562 w 240871"/>
                  <a:gd name="connsiteY0" fmla="*/ 4988 h 185310"/>
                  <a:gd name="connsiteX1" fmla="*/ 164800 w 240871"/>
                  <a:gd name="connsiteY1" fmla="*/ 7397 h 185310"/>
                  <a:gd name="connsiteX2" fmla="*/ 63598 w 240871"/>
                  <a:gd name="connsiteY2" fmla="*/ 89079 h 185310"/>
                  <a:gd name="connsiteX3" fmla="*/ 0 w 240871"/>
                  <a:gd name="connsiteY3" fmla="*/ 114740 h 185310"/>
                  <a:gd name="connsiteX4" fmla="*/ 51608 w 240871"/>
                  <a:gd name="connsiteY4" fmla="*/ 170476 h 185310"/>
                  <a:gd name="connsiteX5" fmla="*/ 143125 w 240871"/>
                  <a:gd name="connsiteY5" fmla="*/ 182861 h 185310"/>
                  <a:gd name="connsiteX6" fmla="*/ 236706 w 240871"/>
                  <a:gd name="connsiteY6" fmla="*/ 111299 h 185310"/>
                  <a:gd name="connsiteX7" fmla="*/ 236706 w 240871"/>
                  <a:gd name="connsiteY7" fmla="*/ 111299 h 185310"/>
                  <a:gd name="connsiteX8" fmla="*/ 238770 w 240871"/>
                  <a:gd name="connsiteY8" fmla="*/ 106827 h 185310"/>
                  <a:gd name="connsiteX9" fmla="*/ 178562 w 240871"/>
                  <a:gd name="connsiteY9" fmla="*/ 4988 h 185310"/>
                  <a:gd name="connsiteX0" fmla="*/ 178562 w 240871"/>
                  <a:gd name="connsiteY0" fmla="*/ 93 h 180415"/>
                  <a:gd name="connsiteX1" fmla="*/ 63598 w 240871"/>
                  <a:gd name="connsiteY1" fmla="*/ 84184 h 180415"/>
                  <a:gd name="connsiteX2" fmla="*/ 0 w 240871"/>
                  <a:gd name="connsiteY2" fmla="*/ 109845 h 180415"/>
                  <a:gd name="connsiteX3" fmla="*/ 51608 w 240871"/>
                  <a:gd name="connsiteY3" fmla="*/ 165581 h 180415"/>
                  <a:gd name="connsiteX4" fmla="*/ 143125 w 240871"/>
                  <a:gd name="connsiteY4" fmla="*/ 177966 h 180415"/>
                  <a:gd name="connsiteX5" fmla="*/ 236706 w 240871"/>
                  <a:gd name="connsiteY5" fmla="*/ 106404 h 180415"/>
                  <a:gd name="connsiteX6" fmla="*/ 236706 w 240871"/>
                  <a:gd name="connsiteY6" fmla="*/ 106404 h 180415"/>
                  <a:gd name="connsiteX7" fmla="*/ 238770 w 240871"/>
                  <a:gd name="connsiteY7" fmla="*/ 101932 h 180415"/>
                  <a:gd name="connsiteX8" fmla="*/ 178562 w 240871"/>
                  <a:gd name="connsiteY8" fmla="*/ 93 h 180415"/>
                  <a:gd name="connsiteX0" fmla="*/ 202871 w 243032"/>
                  <a:gd name="connsiteY0" fmla="*/ 636 h 108032"/>
                  <a:gd name="connsiteX1" fmla="*/ 63598 w 243032"/>
                  <a:gd name="connsiteY1" fmla="*/ 11801 h 108032"/>
                  <a:gd name="connsiteX2" fmla="*/ 0 w 243032"/>
                  <a:gd name="connsiteY2" fmla="*/ 37462 h 108032"/>
                  <a:gd name="connsiteX3" fmla="*/ 51608 w 243032"/>
                  <a:gd name="connsiteY3" fmla="*/ 93198 h 108032"/>
                  <a:gd name="connsiteX4" fmla="*/ 143125 w 243032"/>
                  <a:gd name="connsiteY4" fmla="*/ 105583 h 108032"/>
                  <a:gd name="connsiteX5" fmla="*/ 236706 w 243032"/>
                  <a:gd name="connsiteY5" fmla="*/ 34021 h 108032"/>
                  <a:gd name="connsiteX6" fmla="*/ 236706 w 243032"/>
                  <a:gd name="connsiteY6" fmla="*/ 34021 h 108032"/>
                  <a:gd name="connsiteX7" fmla="*/ 238770 w 243032"/>
                  <a:gd name="connsiteY7" fmla="*/ 29549 h 108032"/>
                  <a:gd name="connsiteX8" fmla="*/ 202871 w 243032"/>
                  <a:gd name="connsiteY8" fmla="*/ 636 h 108032"/>
                  <a:gd name="connsiteX0" fmla="*/ 186665 w 226826"/>
                  <a:gd name="connsiteY0" fmla="*/ 720 h 107618"/>
                  <a:gd name="connsiteX1" fmla="*/ 47392 w 226826"/>
                  <a:gd name="connsiteY1" fmla="*/ 11885 h 107618"/>
                  <a:gd name="connsiteX2" fmla="*/ 0 w 226826"/>
                  <a:gd name="connsiteY2" fmla="*/ 45649 h 107618"/>
                  <a:gd name="connsiteX3" fmla="*/ 35402 w 226826"/>
                  <a:gd name="connsiteY3" fmla="*/ 93282 h 107618"/>
                  <a:gd name="connsiteX4" fmla="*/ 126919 w 226826"/>
                  <a:gd name="connsiteY4" fmla="*/ 105667 h 107618"/>
                  <a:gd name="connsiteX5" fmla="*/ 220500 w 226826"/>
                  <a:gd name="connsiteY5" fmla="*/ 34105 h 107618"/>
                  <a:gd name="connsiteX6" fmla="*/ 220500 w 226826"/>
                  <a:gd name="connsiteY6" fmla="*/ 34105 h 107618"/>
                  <a:gd name="connsiteX7" fmla="*/ 222564 w 226826"/>
                  <a:gd name="connsiteY7" fmla="*/ 29633 h 107618"/>
                  <a:gd name="connsiteX8" fmla="*/ 186665 w 226826"/>
                  <a:gd name="connsiteY8" fmla="*/ 720 h 107618"/>
                  <a:gd name="connsiteX0" fmla="*/ 194807 w 234968"/>
                  <a:gd name="connsiteY0" fmla="*/ 0 h 106898"/>
                  <a:gd name="connsiteX1" fmla="*/ 8142 w 234968"/>
                  <a:gd name="connsiteY1" fmla="*/ 44929 h 106898"/>
                  <a:gd name="connsiteX2" fmla="*/ 43544 w 234968"/>
                  <a:gd name="connsiteY2" fmla="*/ 92562 h 106898"/>
                  <a:gd name="connsiteX3" fmla="*/ 135061 w 234968"/>
                  <a:gd name="connsiteY3" fmla="*/ 104947 h 106898"/>
                  <a:gd name="connsiteX4" fmla="*/ 228642 w 234968"/>
                  <a:gd name="connsiteY4" fmla="*/ 33385 h 106898"/>
                  <a:gd name="connsiteX5" fmla="*/ 228642 w 234968"/>
                  <a:gd name="connsiteY5" fmla="*/ 33385 h 106898"/>
                  <a:gd name="connsiteX6" fmla="*/ 230706 w 234968"/>
                  <a:gd name="connsiteY6" fmla="*/ 28913 h 106898"/>
                  <a:gd name="connsiteX7" fmla="*/ 194807 w 234968"/>
                  <a:gd name="connsiteY7" fmla="*/ 0 h 106898"/>
                  <a:gd name="connsiteX0" fmla="*/ 183152 w 223313"/>
                  <a:gd name="connsiteY0" fmla="*/ 0 h 107075"/>
                  <a:gd name="connsiteX1" fmla="*/ 9992 w 223313"/>
                  <a:gd name="connsiteY1" fmla="*/ 36826 h 107075"/>
                  <a:gd name="connsiteX2" fmla="*/ 31889 w 223313"/>
                  <a:gd name="connsiteY2" fmla="*/ 92562 h 107075"/>
                  <a:gd name="connsiteX3" fmla="*/ 123406 w 223313"/>
                  <a:gd name="connsiteY3" fmla="*/ 104947 h 107075"/>
                  <a:gd name="connsiteX4" fmla="*/ 216987 w 223313"/>
                  <a:gd name="connsiteY4" fmla="*/ 33385 h 107075"/>
                  <a:gd name="connsiteX5" fmla="*/ 216987 w 223313"/>
                  <a:gd name="connsiteY5" fmla="*/ 33385 h 107075"/>
                  <a:gd name="connsiteX6" fmla="*/ 219051 w 223313"/>
                  <a:gd name="connsiteY6" fmla="*/ 28913 h 107075"/>
                  <a:gd name="connsiteX7" fmla="*/ 183152 w 223313"/>
                  <a:gd name="connsiteY7" fmla="*/ 0 h 107075"/>
                  <a:gd name="connsiteX0" fmla="*/ 221669 w 221669"/>
                  <a:gd name="connsiteY0" fmla="*/ 52 h 78214"/>
                  <a:gd name="connsiteX1" fmla="*/ 12610 w 221669"/>
                  <a:gd name="connsiteY1" fmla="*/ 7965 h 78214"/>
                  <a:gd name="connsiteX2" fmla="*/ 34507 w 221669"/>
                  <a:gd name="connsiteY2" fmla="*/ 63701 h 78214"/>
                  <a:gd name="connsiteX3" fmla="*/ 126024 w 221669"/>
                  <a:gd name="connsiteY3" fmla="*/ 76086 h 78214"/>
                  <a:gd name="connsiteX4" fmla="*/ 219605 w 221669"/>
                  <a:gd name="connsiteY4" fmla="*/ 4524 h 78214"/>
                  <a:gd name="connsiteX5" fmla="*/ 219605 w 221669"/>
                  <a:gd name="connsiteY5" fmla="*/ 4524 h 78214"/>
                  <a:gd name="connsiteX6" fmla="*/ 221669 w 221669"/>
                  <a:gd name="connsiteY6" fmla="*/ 52 h 78214"/>
                  <a:gd name="connsiteX0" fmla="*/ 221669 w 221669"/>
                  <a:gd name="connsiteY0" fmla="*/ 20458 h 98620"/>
                  <a:gd name="connsiteX1" fmla="*/ 12610 w 221669"/>
                  <a:gd name="connsiteY1" fmla="*/ 28371 h 98620"/>
                  <a:gd name="connsiteX2" fmla="*/ 34507 w 221669"/>
                  <a:gd name="connsiteY2" fmla="*/ 84107 h 98620"/>
                  <a:gd name="connsiteX3" fmla="*/ 126024 w 221669"/>
                  <a:gd name="connsiteY3" fmla="*/ 96492 h 98620"/>
                  <a:gd name="connsiteX4" fmla="*/ 219605 w 221669"/>
                  <a:gd name="connsiteY4" fmla="*/ 24930 h 98620"/>
                  <a:gd name="connsiteX5" fmla="*/ 219605 w 221669"/>
                  <a:gd name="connsiteY5" fmla="*/ 24930 h 98620"/>
                  <a:gd name="connsiteX6" fmla="*/ 221669 w 221669"/>
                  <a:gd name="connsiteY6" fmla="*/ 20458 h 98620"/>
                  <a:gd name="connsiteX0" fmla="*/ 218164 w 218164"/>
                  <a:gd name="connsiteY0" fmla="*/ 21506 h 99668"/>
                  <a:gd name="connsiteX1" fmla="*/ 170059 w 218164"/>
                  <a:gd name="connsiteY1" fmla="*/ 67 h 99668"/>
                  <a:gd name="connsiteX2" fmla="*/ 9105 w 218164"/>
                  <a:gd name="connsiteY2" fmla="*/ 29419 h 99668"/>
                  <a:gd name="connsiteX3" fmla="*/ 31002 w 218164"/>
                  <a:gd name="connsiteY3" fmla="*/ 85155 h 99668"/>
                  <a:gd name="connsiteX4" fmla="*/ 122519 w 218164"/>
                  <a:gd name="connsiteY4" fmla="*/ 97540 h 99668"/>
                  <a:gd name="connsiteX5" fmla="*/ 216100 w 218164"/>
                  <a:gd name="connsiteY5" fmla="*/ 25978 h 99668"/>
                  <a:gd name="connsiteX6" fmla="*/ 216100 w 218164"/>
                  <a:gd name="connsiteY6" fmla="*/ 25978 h 99668"/>
                  <a:gd name="connsiteX7" fmla="*/ 218164 w 218164"/>
                  <a:gd name="connsiteY7" fmla="*/ 21506 h 99668"/>
                  <a:gd name="connsiteX0" fmla="*/ 218164 w 218164"/>
                  <a:gd name="connsiteY0" fmla="*/ 21506 h 99668"/>
                  <a:gd name="connsiteX1" fmla="*/ 170059 w 218164"/>
                  <a:gd name="connsiteY1" fmla="*/ 67 h 99668"/>
                  <a:gd name="connsiteX2" fmla="*/ 9105 w 218164"/>
                  <a:gd name="connsiteY2" fmla="*/ 29419 h 99668"/>
                  <a:gd name="connsiteX3" fmla="*/ 31002 w 218164"/>
                  <a:gd name="connsiteY3" fmla="*/ 85155 h 99668"/>
                  <a:gd name="connsiteX4" fmla="*/ 122519 w 218164"/>
                  <a:gd name="connsiteY4" fmla="*/ 97540 h 99668"/>
                  <a:gd name="connsiteX5" fmla="*/ 216100 w 218164"/>
                  <a:gd name="connsiteY5" fmla="*/ 25978 h 99668"/>
                  <a:gd name="connsiteX6" fmla="*/ 216100 w 218164"/>
                  <a:gd name="connsiteY6" fmla="*/ 25978 h 99668"/>
                  <a:gd name="connsiteX7" fmla="*/ 218164 w 218164"/>
                  <a:gd name="connsiteY7" fmla="*/ 21506 h 9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164" h="99668">
                    <a:moveTo>
                      <a:pt x="218164" y="21506"/>
                    </a:moveTo>
                    <a:cubicBezTo>
                      <a:pt x="210491" y="17188"/>
                      <a:pt x="204902" y="-1252"/>
                      <a:pt x="170059" y="67"/>
                    </a:cubicBezTo>
                    <a:cubicBezTo>
                      <a:pt x="127113" y="14890"/>
                      <a:pt x="32281" y="15238"/>
                      <a:pt x="9105" y="29419"/>
                    </a:cubicBezTo>
                    <a:cubicBezTo>
                      <a:pt x="-14071" y="43600"/>
                      <a:pt x="12100" y="73802"/>
                      <a:pt x="31002" y="85155"/>
                    </a:cubicBezTo>
                    <a:cubicBezTo>
                      <a:pt x="49904" y="96508"/>
                      <a:pt x="84673" y="103389"/>
                      <a:pt x="122519" y="97540"/>
                    </a:cubicBezTo>
                    <a:cubicBezTo>
                      <a:pt x="165869" y="90659"/>
                      <a:pt x="199929" y="69328"/>
                      <a:pt x="216100" y="25978"/>
                    </a:cubicBezTo>
                    <a:lnTo>
                      <a:pt x="216100" y="25978"/>
                    </a:lnTo>
                    <a:cubicBezTo>
                      <a:pt x="216788" y="24602"/>
                      <a:pt x="217476" y="22882"/>
                      <a:pt x="218164" y="21506"/>
                    </a:cubicBezTo>
                    <a:close/>
                  </a:path>
                </a:pathLst>
              </a:custGeom>
              <a:solidFill>
                <a:srgbClr val="EA0000">
                  <a:lumMod val="50000"/>
                </a:srgbClr>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90" name="Freeform: Shape 189">
                <a:extLst>
                  <a:ext uri="{FF2B5EF4-FFF2-40B4-BE49-F238E27FC236}">
                    <a16:creationId xmlns:a16="http://schemas.microsoft.com/office/drawing/2014/main" id="{27F6E751-862D-4BDD-B884-1A43569FE893}"/>
                  </a:ext>
                </a:extLst>
              </p:cNvPr>
              <p:cNvSpPr/>
              <p:nvPr/>
            </p:nvSpPr>
            <p:spPr>
              <a:xfrm>
                <a:off x="6283183" y="2662076"/>
                <a:ext cx="183447" cy="73790"/>
              </a:xfrm>
              <a:custGeom>
                <a:avLst/>
                <a:gdLst>
                  <a:gd name="connsiteX0" fmla="*/ 0 w 195075"/>
                  <a:gd name="connsiteY0" fmla="*/ 56433 h 78467"/>
                  <a:gd name="connsiteX1" fmla="*/ 39566 w 195075"/>
                  <a:gd name="connsiteY1" fmla="*/ 43703 h 78467"/>
                  <a:gd name="connsiteX2" fmla="*/ 164799 w 195075"/>
                  <a:gd name="connsiteY2" fmla="*/ 10330 h 78467"/>
                  <a:gd name="connsiteX3" fmla="*/ 195076 w 195075"/>
                  <a:gd name="connsiteY3" fmla="*/ 4137 h 78467"/>
                  <a:gd name="connsiteX4" fmla="*/ 101494 w 195075"/>
                  <a:gd name="connsiteY4" fmla="*/ 75699 h 78467"/>
                  <a:gd name="connsiteX5" fmla="*/ 9977 w 195075"/>
                  <a:gd name="connsiteY5" fmla="*/ 63314 h 78467"/>
                  <a:gd name="connsiteX6" fmla="*/ 0 w 195075"/>
                  <a:gd name="connsiteY6" fmla="*/ 56433 h 78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075" h="78467">
                    <a:moveTo>
                      <a:pt x="0" y="56433"/>
                    </a:moveTo>
                    <a:cubicBezTo>
                      <a:pt x="9289" y="39918"/>
                      <a:pt x="25116" y="44047"/>
                      <a:pt x="39566" y="43703"/>
                    </a:cubicBezTo>
                    <a:cubicBezTo>
                      <a:pt x="102182" y="58497"/>
                      <a:pt x="141060" y="23748"/>
                      <a:pt x="164799" y="10330"/>
                    </a:cubicBezTo>
                    <a:cubicBezTo>
                      <a:pt x="174089" y="1041"/>
                      <a:pt x="183034" y="-4120"/>
                      <a:pt x="195076" y="4137"/>
                    </a:cubicBezTo>
                    <a:cubicBezTo>
                      <a:pt x="178561" y="47487"/>
                      <a:pt x="144500" y="67786"/>
                      <a:pt x="101494" y="75699"/>
                    </a:cubicBezTo>
                    <a:cubicBezTo>
                      <a:pt x="69842" y="81548"/>
                      <a:pt x="39222" y="78452"/>
                      <a:pt x="9977" y="63314"/>
                    </a:cubicBezTo>
                    <a:cubicBezTo>
                      <a:pt x="6193" y="61593"/>
                      <a:pt x="2408" y="60217"/>
                      <a:pt x="0" y="56433"/>
                    </a:cubicBezTo>
                    <a:close/>
                  </a:path>
                </a:pathLst>
              </a:custGeom>
              <a:solidFill>
                <a:srgbClr val="FEFEFE"/>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91" name="Freeform: Shape 190">
                <a:extLst>
                  <a:ext uri="{FF2B5EF4-FFF2-40B4-BE49-F238E27FC236}">
                    <a16:creationId xmlns:a16="http://schemas.microsoft.com/office/drawing/2014/main" id="{69045516-66F5-4A29-824B-9B8BBF0A9289}"/>
                  </a:ext>
                </a:extLst>
              </p:cNvPr>
              <p:cNvSpPr/>
              <p:nvPr/>
            </p:nvSpPr>
            <p:spPr>
              <a:xfrm>
                <a:off x="6320397" y="2660539"/>
                <a:ext cx="117768" cy="46980"/>
              </a:xfrm>
              <a:custGeom>
                <a:avLst/>
                <a:gdLst>
                  <a:gd name="connsiteX0" fmla="*/ 125234 w 125233"/>
                  <a:gd name="connsiteY0" fmla="*/ 11965 h 49958"/>
                  <a:gd name="connsiteX1" fmla="*/ 67089 w 125233"/>
                  <a:gd name="connsiteY1" fmla="*/ 44305 h 49958"/>
                  <a:gd name="connsiteX2" fmla="*/ 0 w 125233"/>
                  <a:gd name="connsiteY2" fmla="*/ 44994 h 49958"/>
                  <a:gd name="connsiteX3" fmla="*/ 94269 w 125233"/>
                  <a:gd name="connsiteY3" fmla="*/ 955 h 49958"/>
                  <a:gd name="connsiteX4" fmla="*/ 125234 w 125233"/>
                  <a:gd name="connsiteY4" fmla="*/ 11965 h 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33" h="49958">
                    <a:moveTo>
                      <a:pt x="125234" y="11965"/>
                    </a:moveTo>
                    <a:cubicBezTo>
                      <a:pt x="106655" y="24351"/>
                      <a:pt x="88076" y="36392"/>
                      <a:pt x="67089" y="44305"/>
                    </a:cubicBezTo>
                    <a:cubicBezTo>
                      <a:pt x="44726" y="52907"/>
                      <a:pt x="22363" y="50498"/>
                      <a:pt x="0" y="44994"/>
                    </a:cubicBezTo>
                    <a:cubicBezTo>
                      <a:pt x="16170" y="7148"/>
                      <a:pt x="51951" y="-3517"/>
                      <a:pt x="94269" y="955"/>
                    </a:cubicBezTo>
                    <a:cubicBezTo>
                      <a:pt x="105279" y="2676"/>
                      <a:pt x="116288" y="4396"/>
                      <a:pt x="125234" y="11965"/>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nvGrpSpPr>
              <p:cNvPr id="192" name="Graphic 123">
                <a:extLst>
                  <a:ext uri="{FF2B5EF4-FFF2-40B4-BE49-F238E27FC236}">
                    <a16:creationId xmlns:a16="http://schemas.microsoft.com/office/drawing/2014/main" id="{CBD14306-8980-44EE-8503-A6150C08DEF2}"/>
                  </a:ext>
                </a:extLst>
              </p:cNvPr>
              <p:cNvGrpSpPr/>
              <p:nvPr/>
            </p:nvGrpSpPr>
            <p:grpSpPr>
              <a:xfrm>
                <a:off x="6055219" y="2653625"/>
                <a:ext cx="349636" cy="146041"/>
                <a:chOff x="5914123" y="5988271"/>
                <a:chExt cx="802104" cy="335035"/>
              </a:xfrm>
              <a:solidFill>
                <a:srgbClr val="4A5D62"/>
              </a:solidFill>
            </p:grpSpPr>
            <p:sp>
              <p:nvSpPr>
                <p:cNvPr id="194" name="Freeform: Shape 193">
                  <a:extLst>
                    <a:ext uri="{FF2B5EF4-FFF2-40B4-BE49-F238E27FC236}">
                      <a16:creationId xmlns:a16="http://schemas.microsoft.com/office/drawing/2014/main" id="{766E069F-3DFF-4DD0-9BFA-F9425EF87DDC}"/>
                    </a:ext>
                  </a:extLst>
                </p:cNvPr>
                <p:cNvSpPr/>
                <p:nvPr/>
              </p:nvSpPr>
              <p:spPr>
                <a:xfrm>
                  <a:off x="5914123" y="5988271"/>
                  <a:ext cx="802104" cy="335035"/>
                </a:xfrm>
                <a:custGeom>
                  <a:avLst/>
                  <a:gdLst>
                    <a:gd name="connsiteX0" fmla="*/ 768054 w 802104"/>
                    <a:gd name="connsiteY0" fmla="*/ 98036 h 335035"/>
                    <a:gd name="connsiteX1" fmla="*/ 65873 w 802104"/>
                    <a:gd name="connsiteY1" fmla="*/ 332506 h 335035"/>
                    <a:gd name="connsiteX2" fmla="*/ 2775 w 802104"/>
                    <a:gd name="connsiteY2" fmla="*/ 301079 h 335035"/>
                    <a:gd name="connsiteX3" fmla="*/ 2530 w 802104"/>
                    <a:gd name="connsiteY3" fmla="*/ 300097 h 335035"/>
                    <a:gd name="connsiteX4" fmla="*/ 33956 w 802104"/>
                    <a:gd name="connsiteY4" fmla="*/ 236999 h 335035"/>
                    <a:gd name="connsiteX5" fmla="*/ 736136 w 802104"/>
                    <a:gd name="connsiteY5" fmla="*/ 2530 h 335035"/>
                    <a:gd name="connsiteX6" fmla="*/ 799234 w 802104"/>
                    <a:gd name="connsiteY6" fmla="*/ 33956 h 335035"/>
                    <a:gd name="connsiteX7" fmla="*/ 799480 w 802104"/>
                    <a:gd name="connsiteY7" fmla="*/ 34938 h 335035"/>
                    <a:gd name="connsiteX8" fmla="*/ 768054 w 802104"/>
                    <a:gd name="connsiteY8" fmla="*/ 98036 h 33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2104" h="335035">
                      <a:moveTo>
                        <a:pt x="768054" y="98036"/>
                      </a:moveTo>
                      <a:lnTo>
                        <a:pt x="65873" y="332506"/>
                      </a:lnTo>
                      <a:cubicBezTo>
                        <a:pt x="39848" y="341099"/>
                        <a:pt x="11368" y="327104"/>
                        <a:pt x="2775" y="301079"/>
                      </a:cubicBezTo>
                      <a:lnTo>
                        <a:pt x="2530" y="300097"/>
                      </a:lnTo>
                      <a:cubicBezTo>
                        <a:pt x="-6063" y="274072"/>
                        <a:pt x="7931" y="245592"/>
                        <a:pt x="33956" y="236999"/>
                      </a:cubicBezTo>
                      <a:lnTo>
                        <a:pt x="736136" y="2530"/>
                      </a:lnTo>
                      <a:cubicBezTo>
                        <a:pt x="762161" y="-6063"/>
                        <a:pt x="790641" y="7931"/>
                        <a:pt x="799234" y="33956"/>
                      </a:cubicBezTo>
                      <a:lnTo>
                        <a:pt x="799480" y="34938"/>
                      </a:lnTo>
                      <a:cubicBezTo>
                        <a:pt x="808319" y="60718"/>
                        <a:pt x="794079" y="89198"/>
                        <a:pt x="768054" y="98036"/>
                      </a:cubicBezTo>
                      <a:close/>
                    </a:path>
                  </a:pathLst>
                </a:custGeom>
                <a:solidFill>
                  <a:srgbClr val="87E1ED"/>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95" name="Freeform: Shape 194">
                  <a:extLst>
                    <a:ext uri="{FF2B5EF4-FFF2-40B4-BE49-F238E27FC236}">
                      <a16:creationId xmlns:a16="http://schemas.microsoft.com/office/drawing/2014/main" id="{07F3A6D7-6CE0-421D-B190-33E62B86D046}"/>
                    </a:ext>
                  </a:extLst>
                </p:cNvPr>
                <p:cNvSpPr/>
                <p:nvPr/>
              </p:nvSpPr>
              <p:spPr>
                <a:xfrm>
                  <a:off x="5962113" y="6021039"/>
                  <a:ext cx="718646" cy="264834"/>
                </a:xfrm>
                <a:custGeom>
                  <a:avLst/>
                  <a:gdLst>
                    <a:gd name="connsiteX0" fmla="*/ 705824 w 718646"/>
                    <a:gd name="connsiteY0" fmla="*/ 36543 h 264834"/>
                    <a:gd name="connsiteX1" fmla="*/ 24758 w 718646"/>
                    <a:gd name="connsiteY1" fmla="*/ 263892 h 264834"/>
                    <a:gd name="connsiteX2" fmla="*/ 943 w 718646"/>
                    <a:gd name="connsiteY2" fmla="*/ 252107 h 264834"/>
                    <a:gd name="connsiteX3" fmla="*/ 943 w 718646"/>
                    <a:gd name="connsiteY3" fmla="*/ 252107 h 264834"/>
                    <a:gd name="connsiteX4" fmla="*/ 12728 w 718646"/>
                    <a:gd name="connsiteY4" fmla="*/ 228292 h 264834"/>
                    <a:gd name="connsiteX5" fmla="*/ 693793 w 718646"/>
                    <a:gd name="connsiteY5" fmla="*/ 943 h 264834"/>
                    <a:gd name="connsiteX6" fmla="*/ 717609 w 718646"/>
                    <a:gd name="connsiteY6" fmla="*/ 12728 h 264834"/>
                    <a:gd name="connsiteX7" fmla="*/ 717609 w 718646"/>
                    <a:gd name="connsiteY7" fmla="*/ 12728 h 264834"/>
                    <a:gd name="connsiteX8" fmla="*/ 705824 w 718646"/>
                    <a:gd name="connsiteY8" fmla="*/ 36543 h 264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8646" h="264834">
                      <a:moveTo>
                        <a:pt x="705824" y="36543"/>
                      </a:moveTo>
                      <a:lnTo>
                        <a:pt x="24758" y="263892"/>
                      </a:lnTo>
                      <a:cubicBezTo>
                        <a:pt x="14937" y="267084"/>
                        <a:pt x="4380" y="261928"/>
                        <a:pt x="943" y="252107"/>
                      </a:cubicBezTo>
                      <a:lnTo>
                        <a:pt x="943" y="252107"/>
                      </a:lnTo>
                      <a:cubicBezTo>
                        <a:pt x="-2249" y="242287"/>
                        <a:pt x="2907" y="231729"/>
                        <a:pt x="12728" y="228292"/>
                      </a:cubicBezTo>
                      <a:lnTo>
                        <a:pt x="693793" y="943"/>
                      </a:lnTo>
                      <a:cubicBezTo>
                        <a:pt x="703614" y="-2249"/>
                        <a:pt x="714172" y="2907"/>
                        <a:pt x="717609" y="12728"/>
                      </a:cubicBezTo>
                      <a:lnTo>
                        <a:pt x="717609" y="12728"/>
                      </a:lnTo>
                      <a:cubicBezTo>
                        <a:pt x="721046" y="22548"/>
                        <a:pt x="715645" y="33106"/>
                        <a:pt x="705824" y="36543"/>
                      </a:cubicBezTo>
                      <a:close/>
                    </a:path>
                  </a:pathLst>
                </a:custGeom>
                <a:solidFill>
                  <a:srgbClr val="9ED7DB"/>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96" name="Freeform: Shape 195">
                  <a:extLst>
                    <a:ext uri="{FF2B5EF4-FFF2-40B4-BE49-F238E27FC236}">
                      <a16:creationId xmlns:a16="http://schemas.microsoft.com/office/drawing/2014/main" id="{A9DEA70B-D228-4DEC-9DF9-6A1C4DC80A47}"/>
                    </a:ext>
                  </a:extLst>
                </p:cNvPr>
                <p:cNvSpPr/>
                <p:nvPr/>
              </p:nvSpPr>
              <p:spPr>
                <a:xfrm>
                  <a:off x="6091501" y="6021039"/>
                  <a:ext cx="588767" cy="221623"/>
                </a:xfrm>
                <a:custGeom>
                  <a:avLst/>
                  <a:gdLst>
                    <a:gd name="connsiteX0" fmla="*/ 575945 w 588767"/>
                    <a:gd name="connsiteY0" fmla="*/ 36543 h 221623"/>
                    <a:gd name="connsiteX1" fmla="*/ 24758 w 588767"/>
                    <a:gd name="connsiteY1" fmla="*/ 220681 h 221623"/>
                    <a:gd name="connsiteX2" fmla="*/ 943 w 588767"/>
                    <a:gd name="connsiteY2" fmla="*/ 208896 h 221623"/>
                    <a:gd name="connsiteX3" fmla="*/ 943 w 588767"/>
                    <a:gd name="connsiteY3" fmla="*/ 208896 h 221623"/>
                    <a:gd name="connsiteX4" fmla="*/ 12728 w 588767"/>
                    <a:gd name="connsiteY4" fmla="*/ 185081 h 221623"/>
                    <a:gd name="connsiteX5" fmla="*/ 563915 w 588767"/>
                    <a:gd name="connsiteY5" fmla="*/ 943 h 221623"/>
                    <a:gd name="connsiteX6" fmla="*/ 587730 w 588767"/>
                    <a:gd name="connsiteY6" fmla="*/ 12728 h 221623"/>
                    <a:gd name="connsiteX7" fmla="*/ 587730 w 588767"/>
                    <a:gd name="connsiteY7" fmla="*/ 12728 h 221623"/>
                    <a:gd name="connsiteX8" fmla="*/ 575945 w 588767"/>
                    <a:gd name="connsiteY8" fmla="*/ 36543 h 221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8767" h="221623">
                      <a:moveTo>
                        <a:pt x="575945" y="36543"/>
                      </a:moveTo>
                      <a:lnTo>
                        <a:pt x="24758" y="220681"/>
                      </a:lnTo>
                      <a:cubicBezTo>
                        <a:pt x="14937" y="223873"/>
                        <a:pt x="4380" y="218717"/>
                        <a:pt x="943" y="208896"/>
                      </a:cubicBezTo>
                      <a:lnTo>
                        <a:pt x="943" y="208896"/>
                      </a:lnTo>
                      <a:cubicBezTo>
                        <a:pt x="-2249" y="199076"/>
                        <a:pt x="2907" y="188518"/>
                        <a:pt x="12728" y="185081"/>
                      </a:cubicBezTo>
                      <a:lnTo>
                        <a:pt x="563915" y="943"/>
                      </a:lnTo>
                      <a:cubicBezTo>
                        <a:pt x="573735" y="-2249"/>
                        <a:pt x="584293" y="2907"/>
                        <a:pt x="587730" y="12728"/>
                      </a:cubicBezTo>
                      <a:lnTo>
                        <a:pt x="587730" y="12728"/>
                      </a:lnTo>
                      <a:cubicBezTo>
                        <a:pt x="591167" y="22794"/>
                        <a:pt x="585766" y="33351"/>
                        <a:pt x="575945" y="36543"/>
                      </a:cubicBezTo>
                      <a:close/>
                    </a:path>
                  </a:pathLst>
                </a:custGeom>
                <a:solidFill>
                  <a:srgbClr val="CD6B6D"/>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97" name="Freeform: Shape 196">
                  <a:extLst>
                    <a:ext uri="{FF2B5EF4-FFF2-40B4-BE49-F238E27FC236}">
                      <a16:creationId xmlns:a16="http://schemas.microsoft.com/office/drawing/2014/main" id="{2205F06D-86A1-469B-8249-02B4DE43259B}"/>
                    </a:ext>
                  </a:extLst>
                </p:cNvPr>
                <p:cNvSpPr/>
                <p:nvPr/>
              </p:nvSpPr>
              <p:spPr>
                <a:xfrm>
                  <a:off x="6017315" y="6199491"/>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414" y="51804"/>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98" name="Freeform: Shape 197">
                  <a:extLst>
                    <a:ext uri="{FF2B5EF4-FFF2-40B4-BE49-F238E27FC236}">
                      <a16:creationId xmlns:a16="http://schemas.microsoft.com/office/drawing/2014/main" id="{CEA9B445-831F-415A-B2CA-5DD2DFE09C0E}"/>
                    </a:ext>
                  </a:extLst>
                </p:cNvPr>
                <p:cNvSpPr/>
                <p:nvPr/>
              </p:nvSpPr>
              <p:spPr>
                <a:xfrm>
                  <a:off x="6051688" y="6187951"/>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5959"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99" name="Freeform: Shape 198">
                  <a:extLst>
                    <a:ext uri="{FF2B5EF4-FFF2-40B4-BE49-F238E27FC236}">
                      <a16:creationId xmlns:a16="http://schemas.microsoft.com/office/drawing/2014/main" id="{BF12A441-C570-4BBC-9661-065A27597703}"/>
                    </a:ext>
                  </a:extLst>
                </p:cNvPr>
                <p:cNvSpPr/>
                <p:nvPr/>
              </p:nvSpPr>
              <p:spPr>
                <a:xfrm>
                  <a:off x="6085815" y="6176658"/>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414" y="51804"/>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00" name="Freeform: Shape 199">
                  <a:extLst>
                    <a:ext uri="{FF2B5EF4-FFF2-40B4-BE49-F238E27FC236}">
                      <a16:creationId xmlns:a16="http://schemas.microsoft.com/office/drawing/2014/main" id="{D065C405-0AD7-473A-828A-352FF49FD83F}"/>
                    </a:ext>
                  </a:extLst>
                </p:cNvPr>
                <p:cNvSpPr/>
                <p:nvPr/>
              </p:nvSpPr>
              <p:spPr>
                <a:xfrm>
                  <a:off x="6120187" y="6165118"/>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01" name="Freeform: Shape 200">
                  <a:extLst>
                    <a:ext uri="{FF2B5EF4-FFF2-40B4-BE49-F238E27FC236}">
                      <a16:creationId xmlns:a16="http://schemas.microsoft.com/office/drawing/2014/main" id="{7F20A90B-A291-4592-B64F-BA57AEDF5896}"/>
                    </a:ext>
                  </a:extLst>
                </p:cNvPr>
                <p:cNvSpPr/>
                <p:nvPr/>
              </p:nvSpPr>
              <p:spPr>
                <a:xfrm>
                  <a:off x="6154314" y="6153825"/>
                  <a:ext cx="22803" cy="51285"/>
                </a:xfrm>
                <a:custGeom>
                  <a:avLst/>
                  <a:gdLst>
                    <a:gd name="connsiteX0" fmla="*/ 15468 w 22803"/>
                    <a:gd name="connsiteY0" fmla="*/ 48858 h 51285"/>
                    <a:gd name="connsiteX1" fmla="*/ 0 w 22803"/>
                    <a:gd name="connsiteY1" fmla="*/ 2455 h 51285"/>
                    <a:gd name="connsiteX2" fmla="*/ 7120 w 22803"/>
                    <a:gd name="connsiteY2" fmla="*/ 0 h 51285"/>
                    <a:gd name="connsiteX3" fmla="*/ 22588 w 22803"/>
                    <a:gd name="connsiteY3" fmla="*/ 46403 h 51285"/>
                    <a:gd name="connsiteX4" fmla="*/ 20132 w 22803"/>
                    <a:gd name="connsiteY4" fmla="*/ 51068 h 51285"/>
                    <a:gd name="connsiteX5" fmla="*/ 20132 w 22803"/>
                    <a:gd name="connsiteY5" fmla="*/ 51068 h 51285"/>
                    <a:gd name="connsiteX6" fmla="*/ 15468 w 22803"/>
                    <a:gd name="connsiteY6" fmla="*/ 48858 h 5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285">
                      <a:moveTo>
                        <a:pt x="15468" y="48858"/>
                      </a:moveTo>
                      <a:lnTo>
                        <a:pt x="0" y="2455"/>
                      </a:lnTo>
                      <a:lnTo>
                        <a:pt x="7120" y="0"/>
                      </a:lnTo>
                      <a:lnTo>
                        <a:pt x="22588" y="46403"/>
                      </a:lnTo>
                      <a:cubicBezTo>
                        <a:pt x="23324" y="48367"/>
                        <a:pt x="22097" y="50331"/>
                        <a:pt x="20132" y="51068"/>
                      </a:cubicBezTo>
                      <a:lnTo>
                        <a:pt x="20132" y="51068"/>
                      </a:lnTo>
                      <a:cubicBezTo>
                        <a:pt x="18414" y="51804"/>
                        <a:pt x="16204" y="50577"/>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02" name="Freeform: Shape 201">
                  <a:extLst>
                    <a:ext uri="{FF2B5EF4-FFF2-40B4-BE49-F238E27FC236}">
                      <a16:creationId xmlns:a16="http://schemas.microsoft.com/office/drawing/2014/main" id="{20BE2449-B9E9-41ED-B4E4-8241ACD42B7B}"/>
                    </a:ext>
                  </a:extLst>
                </p:cNvPr>
                <p:cNvSpPr/>
                <p:nvPr/>
              </p:nvSpPr>
              <p:spPr>
                <a:xfrm>
                  <a:off x="6188687" y="6142285"/>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03" name="Freeform: Shape 202">
                  <a:extLst>
                    <a:ext uri="{FF2B5EF4-FFF2-40B4-BE49-F238E27FC236}">
                      <a16:creationId xmlns:a16="http://schemas.microsoft.com/office/drawing/2014/main" id="{D9C8874B-5CBA-42E3-AF23-6C679909AF10}"/>
                    </a:ext>
                  </a:extLst>
                </p:cNvPr>
                <p:cNvSpPr/>
                <p:nvPr/>
              </p:nvSpPr>
              <p:spPr>
                <a:xfrm>
                  <a:off x="6222814" y="6130746"/>
                  <a:ext cx="22803" cy="51413"/>
                </a:xfrm>
                <a:custGeom>
                  <a:avLst/>
                  <a:gdLst>
                    <a:gd name="connsiteX0" fmla="*/ 15468 w 22803"/>
                    <a:gd name="connsiteY0" fmla="*/ 48858 h 51413"/>
                    <a:gd name="connsiteX1" fmla="*/ 0 w 22803"/>
                    <a:gd name="connsiteY1" fmla="*/ 2455 h 51413"/>
                    <a:gd name="connsiteX2" fmla="*/ 7120 w 22803"/>
                    <a:gd name="connsiteY2" fmla="*/ 0 h 51413"/>
                    <a:gd name="connsiteX3" fmla="*/ 22588 w 22803"/>
                    <a:gd name="connsiteY3" fmla="*/ 46403 h 51413"/>
                    <a:gd name="connsiteX4" fmla="*/ 20132 w 22803"/>
                    <a:gd name="connsiteY4" fmla="*/ 51068 h 51413"/>
                    <a:gd name="connsiteX5" fmla="*/ 20132 w 22803"/>
                    <a:gd name="connsiteY5" fmla="*/ 51068 h 51413"/>
                    <a:gd name="connsiteX6" fmla="*/ 15468 w 22803"/>
                    <a:gd name="connsiteY6" fmla="*/ 48858 h 5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413">
                      <a:moveTo>
                        <a:pt x="15468" y="48858"/>
                      </a:moveTo>
                      <a:lnTo>
                        <a:pt x="0" y="2455"/>
                      </a:lnTo>
                      <a:lnTo>
                        <a:pt x="7120" y="0"/>
                      </a:lnTo>
                      <a:lnTo>
                        <a:pt x="22588" y="46403"/>
                      </a:lnTo>
                      <a:cubicBezTo>
                        <a:pt x="23324" y="48367"/>
                        <a:pt x="22097" y="50331"/>
                        <a:pt x="20132" y="51068"/>
                      </a:cubicBezTo>
                      <a:lnTo>
                        <a:pt x="20132" y="51068"/>
                      </a:lnTo>
                      <a:cubicBezTo>
                        <a:pt x="18414" y="52050"/>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04" name="Freeform: Shape 203">
                  <a:extLst>
                    <a:ext uri="{FF2B5EF4-FFF2-40B4-BE49-F238E27FC236}">
                      <a16:creationId xmlns:a16="http://schemas.microsoft.com/office/drawing/2014/main" id="{63B369BE-3E45-4035-9564-AAAEA6E5F053}"/>
                    </a:ext>
                  </a:extLst>
                </p:cNvPr>
                <p:cNvSpPr/>
                <p:nvPr/>
              </p:nvSpPr>
              <p:spPr>
                <a:xfrm>
                  <a:off x="6257186" y="6119452"/>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05" name="Freeform: Shape 204">
                  <a:extLst>
                    <a:ext uri="{FF2B5EF4-FFF2-40B4-BE49-F238E27FC236}">
                      <a16:creationId xmlns:a16="http://schemas.microsoft.com/office/drawing/2014/main" id="{66935534-7D61-4B3F-86F5-B22E0DBB1429}"/>
                    </a:ext>
                  </a:extLst>
                </p:cNvPr>
                <p:cNvSpPr/>
                <p:nvPr/>
              </p:nvSpPr>
              <p:spPr>
                <a:xfrm>
                  <a:off x="6291313" y="6107913"/>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414" y="51804"/>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06" name="Freeform: Shape 205">
                  <a:extLst>
                    <a:ext uri="{FF2B5EF4-FFF2-40B4-BE49-F238E27FC236}">
                      <a16:creationId xmlns:a16="http://schemas.microsoft.com/office/drawing/2014/main" id="{0EAE411E-C8B2-4022-A98A-0FB4D549D332}"/>
                    </a:ext>
                  </a:extLst>
                </p:cNvPr>
                <p:cNvSpPr/>
                <p:nvPr/>
              </p:nvSpPr>
              <p:spPr>
                <a:xfrm>
                  <a:off x="6325686" y="6096619"/>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07" name="Freeform: Shape 206">
                  <a:extLst>
                    <a:ext uri="{FF2B5EF4-FFF2-40B4-BE49-F238E27FC236}">
                      <a16:creationId xmlns:a16="http://schemas.microsoft.com/office/drawing/2014/main" id="{C6422D21-A3F2-4D38-B139-E2F838FEFC32}"/>
                    </a:ext>
                  </a:extLst>
                </p:cNvPr>
                <p:cNvSpPr/>
                <p:nvPr/>
              </p:nvSpPr>
              <p:spPr>
                <a:xfrm>
                  <a:off x="6359812" y="6085080"/>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414" y="51804"/>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08" name="Freeform: Shape 207">
                  <a:extLst>
                    <a:ext uri="{FF2B5EF4-FFF2-40B4-BE49-F238E27FC236}">
                      <a16:creationId xmlns:a16="http://schemas.microsoft.com/office/drawing/2014/main" id="{6D41566B-FF91-422E-99D9-C03E51973111}"/>
                    </a:ext>
                  </a:extLst>
                </p:cNvPr>
                <p:cNvSpPr/>
                <p:nvPr/>
              </p:nvSpPr>
              <p:spPr>
                <a:xfrm>
                  <a:off x="6394185" y="6073540"/>
                  <a:ext cx="22803" cy="51413"/>
                </a:xfrm>
                <a:custGeom>
                  <a:avLst/>
                  <a:gdLst>
                    <a:gd name="connsiteX0" fmla="*/ 15468 w 22803"/>
                    <a:gd name="connsiteY0" fmla="*/ 48858 h 51413"/>
                    <a:gd name="connsiteX1" fmla="*/ 0 w 22803"/>
                    <a:gd name="connsiteY1" fmla="*/ 2455 h 51413"/>
                    <a:gd name="connsiteX2" fmla="*/ 7120 w 22803"/>
                    <a:gd name="connsiteY2" fmla="*/ 0 h 51413"/>
                    <a:gd name="connsiteX3" fmla="*/ 22588 w 22803"/>
                    <a:gd name="connsiteY3" fmla="*/ 46403 h 51413"/>
                    <a:gd name="connsiteX4" fmla="*/ 20132 w 22803"/>
                    <a:gd name="connsiteY4" fmla="*/ 51068 h 51413"/>
                    <a:gd name="connsiteX5" fmla="*/ 20132 w 22803"/>
                    <a:gd name="connsiteY5" fmla="*/ 51068 h 51413"/>
                    <a:gd name="connsiteX6" fmla="*/ 15468 w 22803"/>
                    <a:gd name="connsiteY6" fmla="*/ 48858 h 5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413">
                      <a:moveTo>
                        <a:pt x="15468" y="48858"/>
                      </a:moveTo>
                      <a:lnTo>
                        <a:pt x="0" y="2455"/>
                      </a:lnTo>
                      <a:lnTo>
                        <a:pt x="7120" y="0"/>
                      </a:lnTo>
                      <a:lnTo>
                        <a:pt x="22588" y="46403"/>
                      </a:lnTo>
                      <a:cubicBezTo>
                        <a:pt x="23324" y="48367"/>
                        <a:pt x="22097" y="50331"/>
                        <a:pt x="20132" y="51068"/>
                      </a:cubicBezTo>
                      <a:lnTo>
                        <a:pt x="20132" y="51068"/>
                      </a:lnTo>
                      <a:cubicBezTo>
                        <a:pt x="18168" y="52050"/>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09" name="Freeform: Shape 208">
                  <a:extLst>
                    <a:ext uri="{FF2B5EF4-FFF2-40B4-BE49-F238E27FC236}">
                      <a16:creationId xmlns:a16="http://schemas.microsoft.com/office/drawing/2014/main" id="{F434518D-3458-4219-A2D1-DB9F48F35602}"/>
                    </a:ext>
                  </a:extLst>
                </p:cNvPr>
                <p:cNvSpPr/>
                <p:nvPr/>
              </p:nvSpPr>
              <p:spPr>
                <a:xfrm>
                  <a:off x="6428557" y="6062246"/>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5959"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10" name="Freeform: Shape 209">
                  <a:extLst>
                    <a:ext uri="{FF2B5EF4-FFF2-40B4-BE49-F238E27FC236}">
                      <a16:creationId xmlns:a16="http://schemas.microsoft.com/office/drawing/2014/main" id="{DF22E26C-A8A4-4FFD-9850-11982D35160F}"/>
                    </a:ext>
                  </a:extLst>
                </p:cNvPr>
                <p:cNvSpPr/>
                <p:nvPr/>
              </p:nvSpPr>
              <p:spPr>
                <a:xfrm>
                  <a:off x="6462684" y="6050707"/>
                  <a:ext cx="22803" cy="51413"/>
                </a:xfrm>
                <a:custGeom>
                  <a:avLst/>
                  <a:gdLst>
                    <a:gd name="connsiteX0" fmla="*/ 15468 w 22803"/>
                    <a:gd name="connsiteY0" fmla="*/ 48858 h 51413"/>
                    <a:gd name="connsiteX1" fmla="*/ 0 w 22803"/>
                    <a:gd name="connsiteY1" fmla="*/ 2455 h 51413"/>
                    <a:gd name="connsiteX2" fmla="*/ 7120 w 22803"/>
                    <a:gd name="connsiteY2" fmla="*/ 0 h 51413"/>
                    <a:gd name="connsiteX3" fmla="*/ 22588 w 22803"/>
                    <a:gd name="connsiteY3" fmla="*/ 46403 h 51413"/>
                    <a:gd name="connsiteX4" fmla="*/ 20132 w 22803"/>
                    <a:gd name="connsiteY4" fmla="*/ 51068 h 51413"/>
                    <a:gd name="connsiteX5" fmla="*/ 20132 w 22803"/>
                    <a:gd name="connsiteY5" fmla="*/ 51068 h 51413"/>
                    <a:gd name="connsiteX6" fmla="*/ 15468 w 22803"/>
                    <a:gd name="connsiteY6" fmla="*/ 48858 h 5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413">
                      <a:moveTo>
                        <a:pt x="15468" y="48858"/>
                      </a:moveTo>
                      <a:lnTo>
                        <a:pt x="0" y="2455"/>
                      </a:lnTo>
                      <a:lnTo>
                        <a:pt x="7120" y="0"/>
                      </a:lnTo>
                      <a:lnTo>
                        <a:pt x="22588" y="46403"/>
                      </a:lnTo>
                      <a:cubicBezTo>
                        <a:pt x="23324" y="48367"/>
                        <a:pt x="22097" y="50331"/>
                        <a:pt x="20132" y="51068"/>
                      </a:cubicBezTo>
                      <a:lnTo>
                        <a:pt x="20132" y="51068"/>
                      </a:lnTo>
                      <a:cubicBezTo>
                        <a:pt x="18168" y="52050"/>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11" name="Freeform: Shape 210">
                  <a:extLst>
                    <a:ext uri="{FF2B5EF4-FFF2-40B4-BE49-F238E27FC236}">
                      <a16:creationId xmlns:a16="http://schemas.microsoft.com/office/drawing/2014/main" id="{EE6FD66E-6F61-48E8-BABE-6B9614676982}"/>
                    </a:ext>
                  </a:extLst>
                </p:cNvPr>
                <p:cNvSpPr/>
                <p:nvPr/>
              </p:nvSpPr>
              <p:spPr>
                <a:xfrm>
                  <a:off x="6497057" y="6039413"/>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5959"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12" name="Freeform: Shape 211">
                  <a:extLst>
                    <a:ext uri="{FF2B5EF4-FFF2-40B4-BE49-F238E27FC236}">
                      <a16:creationId xmlns:a16="http://schemas.microsoft.com/office/drawing/2014/main" id="{ED0DEBF5-D5D1-45CB-9B85-F331A14E5020}"/>
                    </a:ext>
                  </a:extLst>
                </p:cNvPr>
                <p:cNvSpPr/>
                <p:nvPr/>
              </p:nvSpPr>
              <p:spPr>
                <a:xfrm>
                  <a:off x="6531184" y="6027874"/>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6204" y="50822"/>
                        <a:pt x="15468" y="48858"/>
                      </a:cubicBezTo>
                      <a:close/>
                    </a:path>
                  </a:pathLst>
                </a:custGeom>
                <a:solidFill>
                  <a:srgbClr val="9AD1D7"/>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13" name="Freeform: Shape 212">
                  <a:extLst>
                    <a:ext uri="{FF2B5EF4-FFF2-40B4-BE49-F238E27FC236}">
                      <a16:creationId xmlns:a16="http://schemas.microsoft.com/office/drawing/2014/main" id="{6926A9B2-03B3-469A-A768-2CAEED32D4C3}"/>
                    </a:ext>
                  </a:extLst>
                </p:cNvPr>
                <p:cNvSpPr/>
                <p:nvPr/>
              </p:nvSpPr>
              <p:spPr>
                <a:xfrm>
                  <a:off x="6632092" y="6015353"/>
                  <a:ext cx="51558" cy="51558"/>
                </a:xfrm>
                <a:custGeom>
                  <a:avLst/>
                  <a:gdLst>
                    <a:gd name="connsiteX0" fmla="*/ 51559 w 51558"/>
                    <a:gd name="connsiteY0" fmla="*/ 25779 h 51558"/>
                    <a:gd name="connsiteX1" fmla="*/ 25779 w 51558"/>
                    <a:gd name="connsiteY1" fmla="*/ 51559 h 51558"/>
                    <a:gd name="connsiteX2" fmla="*/ 0 w 51558"/>
                    <a:gd name="connsiteY2" fmla="*/ 25779 h 51558"/>
                    <a:gd name="connsiteX3" fmla="*/ 25779 w 51558"/>
                    <a:gd name="connsiteY3" fmla="*/ 0 h 51558"/>
                    <a:gd name="connsiteX4" fmla="*/ 51559 w 51558"/>
                    <a:gd name="connsiteY4" fmla="*/ 25779 h 51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58" h="51558">
                      <a:moveTo>
                        <a:pt x="51559" y="25779"/>
                      </a:moveTo>
                      <a:cubicBezTo>
                        <a:pt x="51559" y="40017"/>
                        <a:pt x="40017" y="51559"/>
                        <a:pt x="25779" y="51559"/>
                      </a:cubicBezTo>
                      <a:cubicBezTo>
                        <a:pt x="11542" y="51559"/>
                        <a:pt x="0" y="40017"/>
                        <a:pt x="0" y="25779"/>
                      </a:cubicBezTo>
                      <a:cubicBezTo>
                        <a:pt x="0" y="11542"/>
                        <a:pt x="11542" y="0"/>
                        <a:pt x="25779" y="0"/>
                      </a:cubicBezTo>
                      <a:cubicBezTo>
                        <a:pt x="40017" y="0"/>
                        <a:pt x="51559" y="11542"/>
                        <a:pt x="51559" y="25779"/>
                      </a:cubicBezTo>
                      <a:close/>
                    </a:path>
                  </a:pathLst>
                </a:custGeom>
                <a:solidFill>
                  <a:srgbClr val="CD6B6D"/>
                </a:solidFill>
                <a:ln w="245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sp>
            <p:nvSpPr>
              <p:cNvPr id="193" name="Freeform: Shape 192">
                <a:extLst>
                  <a:ext uri="{FF2B5EF4-FFF2-40B4-BE49-F238E27FC236}">
                    <a16:creationId xmlns:a16="http://schemas.microsoft.com/office/drawing/2014/main" id="{D1FC4223-11D1-46A2-8F90-7D0DDE49CB68}"/>
                  </a:ext>
                </a:extLst>
              </p:cNvPr>
              <p:cNvSpPr/>
              <p:nvPr/>
            </p:nvSpPr>
            <p:spPr>
              <a:xfrm>
                <a:off x="6274417" y="2639518"/>
                <a:ext cx="163711" cy="39279"/>
              </a:xfrm>
              <a:custGeom>
                <a:avLst/>
                <a:gdLst>
                  <a:gd name="connsiteX0" fmla="*/ 174089 w 174088"/>
                  <a:gd name="connsiteY0" fmla="*/ 6579 h 41769"/>
                  <a:gd name="connsiteX1" fmla="*/ 153102 w 174088"/>
                  <a:gd name="connsiteY1" fmla="*/ 23782 h 41769"/>
                  <a:gd name="connsiteX2" fmla="*/ 68122 w 174088"/>
                  <a:gd name="connsiteY2" fmla="*/ 38920 h 41769"/>
                  <a:gd name="connsiteX3" fmla="*/ 12386 w 174088"/>
                  <a:gd name="connsiteY3" fmla="*/ 39264 h 41769"/>
                  <a:gd name="connsiteX4" fmla="*/ 0 w 174088"/>
                  <a:gd name="connsiteY4" fmla="*/ 33759 h 41769"/>
                  <a:gd name="connsiteX5" fmla="*/ 43694 w 174088"/>
                  <a:gd name="connsiteY5" fmla="*/ 19653 h 41769"/>
                  <a:gd name="connsiteX6" fmla="*/ 157574 w 174088"/>
                  <a:gd name="connsiteY6" fmla="*/ 42 h 41769"/>
                  <a:gd name="connsiteX7" fmla="*/ 174089 w 174088"/>
                  <a:gd name="connsiteY7" fmla="*/ 6579 h 4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088" h="41769">
                    <a:moveTo>
                      <a:pt x="174089" y="6579"/>
                    </a:moveTo>
                    <a:cubicBezTo>
                      <a:pt x="169960" y="15524"/>
                      <a:pt x="159983" y="20685"/>
                      <a:pt x="153102" y="23782"/>
                    </a:cubicBezTo>
                    <a:cubicBezTo>
                      <a:pt x="129362" y="35135"/>
                      <a:pt x="93925" y="35479"/>
                      <a:pt x="68122" y="38920"/>
                    </a:cubicBezTo>
                    <a:cubicBezTo>
                      <a:pt x="49543" y="41328"/>
                      <a:pt x="30964" y="43736"/>
                      <a:pt x="12386" y="39264"/>
                    </a:cubicBezTo>
                    <a:cubicBezTo>
                      <a:pt x="7913" y="38232"/>
                      <a:pt x="3785" y="36855"/>
                      <a:pt x="0" y="33759"/>
                    </a:cubicBezTo>
                    <a:cubicBezTo>
                      <a:pt x="12042" y="21029"/>
                      <a:pt x="28212" y="20685"/>
                      <a:pt x="43694" y="19653"/>
                    </a:cubicBezTo>
                    <a:cubicBezTo>
                      <a:pt x="78787" y="17245"/>
                      <a:pt x="123857" y="10020"/>
                      <a:pt x="157574" y="42"/>
                    </a:cubicBezTo>
                    <a:cubicBezTo>
                      <a:pt x="159983" y="-302"/>
                      <a:pt x="165831" y="1418"/>
                      <a:pt x="174089" y="6579"/>
                    </a:cubicBezTo>
                    <a:close/>
                  </a:path>
                </a:pathLst>
              </a:custGeom>
              <a:solidFill>
                <a:srgbClr val="FDFDFD"/>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grpSp>
          <p:nvGrpSpPr>
            <p:cNvPr id="177" name="Group 176">
              <a:extLst>
                <a:ext uri="{FF2B5EF4-FFF2-40B4-BE49-F238E27FC236}">
                  <a16:creationId xmlns:a16="http://schemas.microsoft.com/office/drawing/2014/main" id="{1DBBC93C-FEEE-4CE0-906E-E04C307C270A}"/>
                </a:ext>
              </a:extLst>
            </p:cNvPr>
            <p:cNvGrpSpPr/>
            <p:nvPr/>
          </p:nvGrpSpPr>
          <p:grpSpPr>
            <a:xfrm rot="13222980">
              <a:off x="6043077" y="1792353"/>
              <a:ext cx="300621" cy="481266"/>
              <a:chOff x="10779157" y="2826115"/>
              <a:chExt cx="300621" cy="481266"/>
            </a:xfrm>
          </p:grpSpPr>
          <p:sp>
            <p:nvSpPr>
              <p:cNvPr id="178" name="Freeform: Shape 177">
                <a:extLst>
                  <a:ext uri="{FF2B5EF4-FFF2-40B4-BE49-F238E27FC236}">
                    <a16:creationId xmlns:a16="http://schemas.microsoft.com/office/drawing/2014/main" id="{28AE5F73-D62F-4F9F-B910-DA9783C2B75D}"/>
                  </a:ext>
                </a:extLst>
              </p:cNvPr>
              <p:cNvSpPr/>
              <p:nvPr/>
            </p:nvSpPr>
            <p:spPr>
              <a:xfrm flipH="1">
                <a:off x="10783297" y="3011924"/>
                <a:ext cx="296481" cy="146408"/>
              </a:xfrm>
              <a:custGeom>
                <a:avLst/>
                <a:gdLst>
                  <a:gd name="connsiteX0" fmla="*/ 307795 w 315273"/>
                  <a:gd name="connsiteY0" fmla="*/ 9186 h 155689"/>
                  <a:gd name="connsiteX1" fmla="*/ 65929 w 315273"/>
                  <a:gd name="connsiteY1" fmla="*/ 152310 h 155689"/>
                  <a:gd name="connsiteX2" fmla="*/ 48382 w 315273"/>
                  <a:gd name="connsiteY2" fmla="*/ 148870 h 155689"/>
                  <a:gd name="connsiteX3" fmla="*/ 3656 w 315273"/>
                  <a:gd name="connsiteY3" fmla="*/ 84533 h 155689"/>
                  <a:gd name="connsiteX4" fmla="*/ 8473 w 315273"/>
                  <a:gd name="connsiteY4" fmla="*/ 71803 h 155689"/>
                  <a:gd name="connsiteX5" fmla="*/ 300914 w 315273"/>
                  <a:gd name="connsiteY5" fmla="*/ 1617 h 155689"/>
                  <a:gd name="connsiteX6" fmla="*/ 315020 w 315273"/>
                  <a:gd name="connsiteY6" fmla="*/ 1273 h 155689"/>
                  <a:gd name="connsiteX7" fmla="*/ 307795 w 315273"/>
                  <a:gd name="connsiteY7" fmla="*/ 9186 h 15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273" h="155689">
                    <a:moveTo>
                      <a:pt x="307795" y="9186"/>
                    </a:moveTo>
                    <a:cubicBezTo>
                      <a:pt x="302290" y="12283"/>
                      <a:pt x="111687" y="124786"/>
                      <a:pt x="65929" y="152310"/>
                    </a:cubicBezTo>
                    <a:cubicBezTo>
                      <a:pt x="58015" y="157127"/>
                      <a:pt x="53887" y="157471"/>
                      <a:pt x="48382" y="148870"/>
                    </a:cubicBezTo>
                    <a:cubicBezTo>
                      <a:pt x="34276" y="127195"/>
                      <a:pt x="19138" y="105520"/>
                      <a:pt x="3656" y="84533"/>
                    </a:cubicBezTo>
                    <a:cubicBezTo>
                      <a:pt x="-2537" y="75932"/>
                      <a:pt x="-817" y="73867"/>
                      <a:pt x="8473" y="71803"/>
                    </a:cubicBezTo>
                    <a:cubicBezTo>
                      <a:pt x="71089" y="57697"/>
                      <a:pt x="293345" y="3337"/>
                      <a:pt x="300914" y="1617"/>
                    </a:cubicBezTo>
                    <a:cubicBezTo>
                      <a:pt x="307795" y="-103"/>
                      <a:pt x="314676" y="-791"/>
                      <a:pt x="315020" y="1273"/>
                    </a:cubicBezTo>
                    <a:cubicBezTo>
                      <a:pt x="316052" y="3681"/>
                      <a:pt x="313988" y="5402"/>
                      <a:pt x="307795" y="9186"/>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79" name="Freeform: Shape 178">
                <a:extLst>
                  <a:ext uri="{FF2B5EF4-FFF2-40B4-BE49-F238E27FC236}">
                    <a16:creationId xmlns:a16="http://schemas.microsoft.com/office/drawing/2014/main" id="{0AC89B93-577B-4817-8EC7-F0BC328C54CA}"/>
                  </a:ext>
                </a:extLst>
              </p:cNvPr>
              <p:cNvSpPr/>
              <p:nvPr/>
            </p:nvSpPr>
            <p:spPr>
              <a:xfrm flipH="1">
                <a:off x="10811038" y="2826115"/>
                <a:ext cx="252684" cy="116953"/>
              </a:xfrm>
              <a:custGeom>
                <a:avLst/>
                <a:gdLst>
                  <a:gd name="connsiteX0" fmla="*/ 262853 w 268701"/>
                  <a:gd name="connsiteY0" fmla="*/ 104591 h 124366"/>
                  <a:gd name="connsiteX1" fmla="*/ 268702 w 268701"/>
                  <a:gd name="connsiteY1" fmla="*/ 108375 h 124366"/>
                  <a:gd name="connsiteX2" fmla="*/ 38189 w 268701"/>
                  <a:gd name="connsiteY2" fmla="*/ 124202 h 124366"/>
                  <a:gd name="connsiteX3" fmla="*/ 17546 w 268701"/>
                  <a:gd name="connsiteY3" fmla="*/ 93925 h 124366"/>
                  <a:gd name="connsiteX4" fmla="*/ 0 w 268701"/>
                  <a:gd name="connsiteY4" fmla="*/ 0 h 124366"/>
                  <a:gd name="connsiteX5" fmla="*/ 262853 w 268701"/>
                  <a:gd name="connsiteY5" fmla="*/ 104591 h 124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701" h="124366">
                    <a:moveTo>
                      <a:pt x="262853" y="104591"/>
                    </a:moveTo>
                    <a:cubicBezTo>
                      <a:pt x="268702" y="108375"/>
                      <a:pt x="268702" y="105279"/>
                      <a:pt x="268702" y="108375"/>
                    </a:cubicBezTo>
                    <a:cubicBezTo>
                      <a:pt x="268702" y="113192"/>
                      <a:pt x="46791" y="123857"/>
                      <a:pt x="38189" y="124202"/>
                    </a:cubicBezTo>
                    <a:cubicBezTo>
                      <a:pt x="22707" y="125234"/>
                      <a:pt x="23051" y="122137"/>
                      <a:pt x="17546" y="93925"/>
                    </a:cubicBezTo>
                    <a:cubicBezTo>
                      <a:pt x="11698" y="63305"/>
                      <a:pt x="5849" y="32341"/>
                      <a:pt x="0" y="0"/>
                    </a:cubicBezTo>
                    <a:cubicBezTo>
                      <a:pt x="26492" y="10321"/>
                      <a:pt x="242898" y="96334"/>
                      <a:pt x="262853" y="104591"/>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80" name="Freeform: Shape 179">
                <a:extLst>
                  <a:ext uri="{FF2B5EF4-FFF2-40B4-BE49-F238E27FC236}">
                    <a16:creationId xmlns:a16="http://schemas.microsoft.com/office/drawing/2014/main" id="{C487C6F0-4BC2-4FB9-8747-961A5B4B7F6F}"/>
                  </a:ext>
                </a:extLst>
              </p:cNvPr>
              <p:cNvSpPr/>
              <p:nvPr/>
            </p:nvSpPr>
            <p:spPr>
              <a:xfrm flipH="1">
                <a:off x="10779157" y="3102245"/>
                <a:ext cx="173127" cy="205136"/>
              </a:xfrm>
              <a:custGeom>
                <a:avLst/>
                <a:gdLst>
                  <a:gd name="connsiteX0" fmla="*/ 48361 w 184101"/>
                  <a:gd name="connsiteY0" fmla="*/ 217624 h 218139"/>
                  <a:gd name="connsiteX1" fmla="*/ 46297 w 184101"/>
                  <a:gd name="connsiteY1" fmla="*/ 217624 h 218139"/>
                  <a:gd name="connsiteX2" fmla="*/ 1571 w 184101"/>
                  <a:gd name="connsiteY2" fmla="*/ 131956 h 218139"/>
                  <a:gd name="connsiteX3" fmla="*/ 6731 w 184101"/>
                  <a:gd name="connsiteY3" fmla="*/ 119570 h 218139"/>
                  <a:gd name="connsiteX4" fmla="*/ 113042 w 184101"/>
                  <a:gd name="connsiteY4" fmla="*/ 45944 h 218139"/>
                  <a:gd name="connsiteX5" fmla="*/ 182196 w 184101"/>
                  <a:gd name="connsiteY5" fmla="*/ 185 h 218139"/>
                  <a:gd name="connsiteX6" fmla="*/ 183916 w 184101"/>
                  <a:gd name="connsiteY6" fmla="*/ 1905 h 218139"/>
                  <a:gd name="connsiteX7" fmla="*/ 48361 w 184101"/>
                  <a:gd name="connsiteY7" fmla="*/ 217624 h 21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4101" h="218139">
                    <a:moveTo>
                      <a:pt x="48361" y="217624"/>
                    </a:moveTo>
                    <a:cubicBezTo>
                      <a:pt x="47673" y="218312"/>
                      <a:pt x="46641" y="218312"/>
                      <a:pt x="46297" y="217624"/>
                    </a:cubicBezTo>
                    <a:cubicBezTo>
                      <a:pt x="30815" y="188036"/>
                      <a:pt x="16709" y="159824"/>
                      <a:pt x="1571" y="131956"/>
                    </a:cubicBezTo>
                    <a:cubicBezTo>
                      <a:pt x="-2558" y="124387"/>
                      <a:pt x="2259" y="122666"/>
                      <a:pt x="6731" y="119570"/>
                    </a:cubicBezTo>
                    <a:cubicBezTo>
                      <a:pt x="42168" y="95143"/>
                      <a:pt x="77605" y="70371"/>
                      <a:pt x="113042" y="45944"/>
                    </a:cubicBezTo>
                    <a:cubicBezTo>
                      <a:pt x="135750" y="30462"/>
                      <a:pt x="158457" y="14635"/>
                      <a:pt x="182196" y="185"/>
                    </a:cubicBezTo>
                    <a:cubicBezTo>
                      <a:pt x="183228" y="-503"/>
                      <a:pt x="184605" y="873"/>
                      <a:pt x="183916" y="1905"/>
                    </a:cubicBezTo>
                    <a:cubicBezTo>
                      <a:pt x="139190" y="73123"/>
                      <a:pt x="94120" y="144342"/>
                      <a:pt x="48361" y="217624"/>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grpSp>
      <p:grpSp>
        <p:nvGrpSpPr>
          <p:cNvPr id="214" name="Group 213">
            <a:extLst>
              <a:ext uri="{FF2B5EF4-FFF2-40B4-BE49-F238E27FC236}">
                <a16:creationId xmlns:a16="http://schemas.microsoft.com/office/drawing/2014/main" id="{167D9667-F536-44A9-AAED-F1AB000D730E}"/>
              </a:ext>
            </a:extLst>
          </p:cNvPr>
          <p:cNvGrpSpPr/>
          <p:nvPr/>
        </p:nvGrpSpPr>
        <p:grpSpPr>
          <a:xfrm>
            <a:off x="3081461" y="2436071"/>
            <a:ext cx="1687379" cy="1633073"/>
            <a:chOff x="7633722" y="1747909"/>
            <a:chExt cx="1687379" cy="1633073"/>
          </a:xfrm>
        </p:grpSpPr>
        <p:grpSp>
          <p:nvGrpSpPr>
            <p:cNvPr id="215" name="Group 214">
              <a:extLst>
                <a:ext uri="{FF2B5EF4-FFF2-40B4-BE49-F238E27FC236}">
                  <a16:creationId xmlns:a16="http://schemas.microsoft.com/office/drawing/2014/main" id="{80908037-4114-4AEB-877F-31BE92699A9F}"/>
                </a:ext>
              </a:extLst>
            </p:cNvPr>
            <p:cNvGrpSpPr/>
            <p:nvPr/>
          </p:nvGrpSpPr>
          <p:grpSpPr>
            <a:xfrm>
              <a:off x="7633722" y="1747909"/>
              <a:ext cx="1687379" cy="1633073"/>
              <a:chOff x="8218653" y="1475209"/>
              <a:chExt cx="2142989" cy="2074019"/>
            </a:xfrm>
          </p:grpSpPr>
          <p:sp>
            <p:nvSpPr>
              <p:cNvPr id="221" name="Freeform: Shape 220">
                <a:extLst>
                  <a:ext uri="{FF2B5EF4-FFF2-40B4-BE49-F238E27FC236}">
                    <a16:creationId xmlns:a16="http://schemas.microsoft.com/office/drawing/2014/main" id="{5A094A29-B9B4-48D2-AEA3-1969A1F5358D}"/>
                  </a:ext>
                </a:extLst>
              </p:cNvPr>
              <p:cNvSpPr/>
              <p:nvPr/>
            </p:nvSpPr>
            <p:spPr>
              <a:xfrm>
                <a:off x="8245695" y="1475209"/>
                <a:ext cx="1704357" cy="1856413"/>
              </a:xfrm>
              <a:custGeom>
                <a:avLst/>
                <a:gdLst>
                  <a:gd name="connsiteX0" fmla="*/ 1404558 w 1427067"/>
                  <a:gd name="connsiteY0" fmla="*/ 832916 h 1554385"/>
                  <a:gd name="connsiteX1" fmla="*/ 1264875 w 1427067"/>
                  <a:gd name="connsiteY1" fmla="*/ 475794 h 1554385"/>
                  <a:gd name="connsiteX2" fmla="*/ 1141705 w 1427067"/>
                  <a:gd name="connsiteY2" fmla="*/ 229799 h 1554385"/>
                  <a:gd name="connsiteX3" fmla="*/ 619784 w 1427067"/>
                  <a:gd name="connsiteY3" fmla="*/ 7200 h 1554385"/>
                  <a:gd name="connsiteX4" fmla="*/ 360371 w 1427067"/>
                  <a:gd name="connsiteY4" fmla="*/ 163742 h 1554385"/>
                  <a:gd name="connsiteX5" fmla="*/ 215183 w 1427067"/>
                  <a:gd name="connsiteY5" fmla="*/ 419714 h 1554385"/>
                  <a:gd name="connsiteX6" fmla="*/ 167016 w 1427067"/>
                  <a:gd name="connsiteY6" fmla="*/ 669149 h 1554385"/>
                  <a:gd name="connsiteX7" fmla="*/ 149470 w 1427067"/>
                  <a:gd name="connsiteY7" fmla="*/ 711467 h 1554385"/>
                  <a:gd name="connsiteX8" fmla="*/ 98206 w 1427067"/>
                  <a:gd name="connsiteY8" fmla="*/ 762386 h 1554385"/>
                  <a:gd name="connsiteX9" fmla="*/ 40062 w 1427067"/>
                  <a:gd name="connsiteY9" fmla="*/ 852871 h 1554385"/>
                  <a:gd name="connsiteX10" fmla="*/ 68618 w 1427067"/>
                  <a:gd name="connsiteY10" fmla="*/ 934410 h 1554385"/>
                  <a:gd name="connsiteX11" fmla="*/ 98550 w 1427067"/>
                  <a:gd name="connsiteY11" fmla="*/ 1013541 h 1554385"/>
                  <a:gd name="connsiteX12" fmla="*/ 103023 w 1427067"/>
                  <a:gd name="connsiteY12" fmla="*/ 942323 h 1554385"/>
                  <a:gd name="connsiteX13" fmla="*/ 78940 w 1427067"/>
                  <a:gd name="connsiteY13" fmla="*/ 901726 h 1554385"/>
                  <a:gd name="connsiteX14" fmla="*/ 101991 w 1427067"/>
                  <a:gd name="connsiteY14" fmla="*/ 821562 h 1554385"/>
                  <a:gd name="connsiteX15" fmla="*/ 179402 w 1427067"/>
                  <a:gd name="connsiteY15" fmla="*/ 770299 h 1554385"/>
                  <a:gd name="connsiteX16" fmla="*/ 196948 w 1427067"/>
                  <a:gd name="connsiteY16" fmla="*/ 760666 h 1554385"/>
                  <a:gd name="connsiteX17" fmla="*/ 209678 w 1427067"/>
                  <a:gd name="connsiteY17" fmla="*/ 767891 h 1554385"/>
                  <a:gd name="connsiteX18" fmla="*/ 207958 w 1427067"/>
                  <a:gd name="connsiteY18" fmla="*/ 790942 h 1554385"/>
                  <a:gd name="connsiteX19" fmla="*/ 154974 w 1427067"/>
                  <a:gd name="connsiteY19" fmla="*/ 992899 h 1554385"/>
                  <a:gd name="connsiteX20" fmla="*/ 138116 w 1427067"/>
                  <a:gd name="connsiteY20" fmla="*/ 1064117 h 1554385"/>
                  <a:gd name="connsiteX21" fmla="*/ 85477 w 1427067"/>
                  <a:gd name="connsiteY21" fmla="*/ 1144968 h 1554385"/>
                  <a:gd name="connsiteX22" fmla="*/ 23548 w 1427067"/>
                  <a:gd name="connsiteY22" fmla="*/ 1207929 h 1554385"/>
                  <a:gd name="connsiteX23" fmla="*/ 497 w 1427067"/>
                  <a:gd name="connsiteY23" fmla="*/ 1259536 h 1554385"/>
                  <a:gd name="connsiteX24" fmla="*/ 29741 w 1427067"/>
                  <a:gd name="connsiteY24" fmla="*/ 1335571 h 1554385"/>
                  <a:gd name="connsiteX25" fmla="*/ 55544 w 1427067"/>
                  <a:gd name="connsiteY25" fmla="*/ 1266417 h 1554385"/>
                  <a:gd name="connsiteX26" fmla="*/ 118505 w 1427067"/>
                  <a:gd name="connsiteY26" fmla="*/ 1218594 h 1554385"/>
                  <a:gd name="connsiteX27" fmla="*/ 235826 w 1427067"/>
                  <a:gd name="connsiteY27" fmla="*/ 971568 h 1554385"/>
                  <a:gd name="connsiteX28" fmla="*/ 249588 w 1427067"/>
                  <a:gd name="connsiteY28" fmla="*/ 939571 h 1554385"/>
                  <a:gd name="connsiteX29" fmla="*/ 255092 w 1427067"/>
                  <a:gd name="connsiteY29" fmla="*/ 935098 h 1554385"/>
                  <a:gd name="connsiteX30" fmla="*/ 259565 w 1427067"/>
                  <a:gd name="connsiteY30" fmla="*/ 940603 h 1554385"/>
                  <a:gd name="connsiteX31" fmla="*/ 262662 w 1427067"/>
                  <a:gd name="connsiteY31" fmla="*/ 961590 h 1554385"/>
                  <a:gd name="connsiteX32" fmla="*/ 243395 w 1427067"/>
                  <a:gd name="connsiteY32" fmla="*/ 1092673 h 1554385"/>
                  <a:gd name="connsiteX33" fmla="*/ 216215 w 1427067"/>
                  <a:gd name="connsiteY33" fmla="*/ 1164923 h 1554385"/>
                  <a:gd name="connsiteX34" fmla="*/ 198669 w 1427067"/>
                  <a:gd name="connsiteY34" fmla="*/ 1214810 h 1554385"/>
                  <a:gd name="connsiteX35" fmla="*/ 203829 w 1427067"/>
                  <a:gd name="connsiteY35" fmla="*/ 1390275 h 1554385"/>
                  <a:gd name="connsiteX36" fmla="*/ 799377 w 1427067"/>
                  <a:gd name="connsiteY36" fmla="*/ 1554386 h 1554385"/>
                  <a:gd name="connsiteX37" fmla="*/ 1185055 w 1427067"/>
                  <a:gd name="connsiteY37" fmla="*/ 1395091 h 1554385"/>
                  <a:gd name="connsiteX38" fmla="*/ 1282765 w 1427067"/>
                  <a:gd name="connsiteY38" fmla="*/ 1255408 h 1554385"/>
                  <a:gd name="connsiteX39" fmla="*/ 1386668 w 1427067"/>
                  <a:gd name="connsiteY39" fmla="*/ 1087512 h 1554385"/>
                  <a:gd name="connsiteX40" fmla="*/ 1425545 w 1427067"/>
                  <a:gd name="connsiteY40" fmla="*/ 967783 h 1554385"/>
                  <a:gd name="connsiteX41" fmla="*/ 1404558 w 1427067"/>
                  <a:gd name="connsiteY41" fmla="*/ 832916 h 155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27067" h="1554385">
                    <a:moveTo>
                      <a:pt x="1404558" y="832916"/>
                    </a:moveTo>
                    <a:cubicBezTo>
                      <a:pt x="1358456" y="713531"/>
                      <a:pt x="1310977" y="594835"/>
                      <a:pt x="1264875" y="475794"/>
                    </a:cubicBezTo>
                    <a:cubicBezTo>
                      <a:pt x="1231502" y="389782"/>
                      <a:pt x="1194001" y="305834"/>
                      <a:pt x="1141705" y="229799"/>
                    </a:cubicBezTo>
                    <a:cubicBezTo>
                      <a:pt x="1014751" y="46077"/>
                      <a:pt x="837222" y="-24109"/>
                      <a:pt x="619784" y="7200"/>
                    </a:cubicBezTo>
                    <a:cubicBezTo>
                      <a:pt x="513129" y="22338"/>
                      <a:pt x="428837" y="81514"/>
                      <a:pt x="360371" y="163742"/>
                    </a:cubicBezTo>
                    <a:cubicBezTo>
                      <a:pt x="296378" y="240465"/>
                      <a:pt x="251308" y="327509"/>
                      <a:pt x="215183" y="419714"/>
                    </a:cubicBezTo>
                    <a:cubicBezTo>
                      <a:pt x="183530" y="499877"/>
                      <a:pt x="161167" y="582105"/>
                      <a:pt x="167016" y="669149"/>
                    </a:cubicBezTo>
                    <a:cubicBezTo>
                      <a:pt x="168392" y="687728"/>
                      <a:pt x="161167" y="700113"/>
                      <a:pt x="149470" y="711467"/>
                    </a:cubicBezTo>
                    <a:cubicBezTo>
                      <a:pt x="132267" y="728325"/>
                      <a:pt x="115065" y="745184"/>
                      <a:pt x="98206" y="762386"/>
                    </a:cubicBezTo>
                    <a:cubicBezTo>
                      <a:pt x="77219" y="783717"/>
                      <a:pt x="43847" y="822939"/>
                      <a:pt x="40062" y="852871"/>
                    </a:cubicBezTo>
                    <a:cubicBezTo>
                      <a:pt x="35934" y="883835"/>
                      <a:pt x="51072" y="913079"/>
                      <a:pt x="68618" y="934410"/>
                    </a:cubicBezTo>
                    <a:cubicBezTo>
                      <a:pt x="95454" y="966407"/>
                      <a:pt x="63458" y="999780"/>
                      <a:pt x="98550" y="1013541"/>
                    </a:cubicBezTo>
                    <a:cubicBezTo>
                      <a:pt x="83068" y="971223"/>
                      <a:pt x="106120" y="964343"/>
                      <a:pt x="103023" y="942323"/>
                    </a:cubicBezTo>
                    <a:cubicBezTo>
                      <a:pt x="100959" y="928217"/>
                      <a:pt x="81692" y="915488"/>
                      <a:pt x="78940" y="901726"/>
                    </a:cubicBezTo>
                    <a:cubicBezTo>
                      <a:pt x="74467" y="879363"/>
                      <a:pt x="81348" y="840485"/>
                      <a:pt x="101991" y="821562"/>
                    </a:cubicBezTo>
                    <a:cubicBezTo>
                      <a:pt x="128827" y="796791"/>
                      <a:pt x="150158" y="792318"/>
                      <a:pt x="179402" y="770299"/>
                    </a:cubicBezTo>
                    <a:cubicBezTo>
                      <a:pt x="184563" y="766171"/>
                      <a:pt x="190411" y="763074"/>
                      <a:pt x="196948" y="760666"/>
                    </a:cubicBezTo>
                    <a:cubicBezTo>
                      <a:pt x="204173" y="758258"/>
                      <a:pt x="208302" y="761010"/>
                      <a:pt x="209678" y="767891"/>
                    </a:cubicBezTo>
                    <a:cubicBezTo>
                      <a:pt x="211398" y="775804"/>
                      <a:pt x="209678" y="783373"/>
                      <a:pt x="207958" y="790942"/>
                    </a:cubicBezTo>
                    <a:cubicBezTo>
                      <a:pt x="189379" y="858032"/>
                      <a:pt x="164952" y="923401"/>
                      <a:pt x="154974" y="992899"/>
                    </a:cubicBezTo>
                    <a:cubicBezTo>
                      <a:pt x="151534" y="1016982"/>
                      <a:pt x="147061" y="1041065"/>
                      <a:pt x="138116" y="1064117"/>
                    </a:cubicBezTo>
                    <a:cubicBezTo>
                      <a:pt x="127451" y="1091296"/>
                      <a:pt x="105431" y="1125013"/>
                      <a:pt x="85477" y="1144968"/>
                    </a:cubicBezTo>
                    <a:cubicBezTo>
                      <a:pt x="74123" y="1156666"/>
                      <a:pt x="42815" y="1182469"/>
                      <a:pt x="23548" y="1207929"/>
                    </a:cubicBezTo>
                    <a:cubicBezTo>
                      <a:pt x="10130" y="1227884"/>
                      <a:pt x="2905" y="1235453"/>
                      <a:pt x="497" y="1259536"/>
                    </a:cubicBezTo>
                    <a:cubicBezTo>
                      <a:pt x="-4664" y="1311831"/>
                      <a:pt x="32149" y="1348989"/>
                      <a:pt x="29741" y="1335571"/>
                    </a:cubicBezTo>
                    <a:cubicBezTo>
                      <a:pt x="26988" y="1319056"/>
                      <a:pt x="29741" y="1284652"/>
                      <a:pt x="55544" y="1266417"/>
                    </a:cubicBezTo>
                    <a:cubicBezTo>
                      <a:pt x="77564" y="1250591"/>
                      <a:pt x="101647" y="1239581"/>
                      <a:pt x="118505" y="1218594"/>
                    </a:cubicBezTo>
                    <a:cubicBezTo>
                      <a:pt x="196604" y="1128454"/>
                      <a:pt x="203485" y="1051731"/>
                      <a:pt x="235826" y="971568"/>
                    </a:cubicBezTo>
                    <a:cubicBezTo>
                      <a:pt x="240298" y="960902"/>
                      <a:pt x="243739" y="949893"/>
                      <a:pt x="249588" y="939571"/>
                    </a:cubicBezTo>
                    <a:cubicBezTo>
                      <a:pt x="250964" y="937507"/>
                      <a:pt x="251996" y="934754"/>
                      <a:pt x="255092" y="935098"/>
                    </a:cubicBezTo>
                    <a:cubicBezTo>
                      <a:pt x="257845" y="935442"/>
                      <a:pt x="258877" y="938195"/>
                      <a:pt x="259565" y="940603"/>
                    </a:cubicBezTo>
                    <a:cubicBezTo>
                      <a:pt x="261285" y="947484"/>
                      <a:pt x="263006" y="954365"/>
                      <a:pt x="262662" y="961590"/>
                    </a:cubicBezTo>
                    <a:cubicBezTo>
                      <a:pt x="262318" y="1006316"/>
                      <a:pt x="257845" y="1050011"/>
                      <a:pt x="243395" y="1092673"/>
                    </a:cubicBezTo>
                    <a:cubicBezTo>
                      <a:pt x="235138" y="1117100"/>
                      <a:pt x="225848" y="1141184"/>
                      <a:pt x="216215" y="1164923"/>
                    </a:cubicBezTo>
                    <a:cubicBezTo>
                      <a:pt x="214151" y="1170084"/>
                      <a:pt x="204173" y="1198295"/>
                      <a:pt x="198669" y="1214810"/>
                    </a:cubicBezTo>
                    <a:cubicBezTo>
                      <a:pt x="185595" y="1251623"/>
                      <a:pt x="150502" y="1336603"/>
                      <a:pt x="203829" y="1390275"/>
                    </a:cubicBezTo>
                    <a:cubicBezTo>
                      <a:pt x="396840" y="1504155"/>
                      <a:pt x="580906" y="1554386"/>
                      <a:pt x="799377" y="1554386"/>
                    </a:cubicBezTo>
                    <a:cubicBezTo>
                      <a:pt x="977594" y="1554386"/>
                      <a:pt x="1169573" y="1392683"/>
                      <a:pt x="1185055" y="1395091"/>
                    </a:cubicBezTo>
                    <a:cubicBezTo>
                      <a:pt x="1187464" y="1391651"/>
                      <a:pt x="1280357" y="1258848"/>
                      <a:pt x="1282765" y="1255408"/>
                    </a:cubicBezTo>
                    <a:cubicBezTo>
                      <a:pt x="1320266" y="1201048"/>
                      <a:pt x="1357424" y="1146688"/>
                      <a:pt x="1386668" y="1087512"/>
                    </a:cubicBezTo>
                    <a:cubicBezTo>
                      <a:pt x="1405590" y="1049323"/>
                      <a:pt x="1421073" y="1010445"/>
                      <a:pt x="1425545" y="967783"/>
                    </a:cubicBezTo>
                    <a:cubicBezTo>
                      <a:pt x="1431050" y="919960"/>
                      <a:pt x="1421073" y="875578"/>
                      <a:pt x="1404558" y="832916"/>
                    </a:cubicBezTo>
                    <a:close/>
                  </a:path>
                </a:pathLst>
              </a:custGeom>
              <a:solidFill>
                <a:srgbClr val="4A5D62">
                  <a:lumMod val="75000"/>
                </a:srgbClr>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22" name="Freeform: Shape 221">
                <a:extLst>
                  <a:ext uri="{FF2B5EF4-FFF2-40B4-BE49-F238E27FC236}">
                    <a16:creationId xmlns:a16="http://schemas.microsoft.com/office/drawing/2014/main" id="{5455C970-BBE1-493E-A828-C92DA1366B36}"/>
                  </a:ext>
                </a:extLst>
              </p:cNvPr>
              <p:cNvSpPr/>
              <p:nvPr/>
            </p:nvSpPr>
            <p:spPr>
              <a:xfrm>
                <a:off x="8218653" y="2942089"/>
                <a:ext cx="2142989" cy="607139"/>
              </a:xfrm>
              <a:custGeom>
                <a:avLst/>
                <a:gdLst>
                  <a:gd name="connsiteX0" fmla="*/ 635355 w 2142989"/>
                  <a:gd name="connsiteY0" fmla="*/ 0 h 607139"/>
                  <a:gd name="connsiteX1" fmla="*/ 622207 w 2142989"/>
                  <a:gd name="connsiteY1" fmla="*/ 57115 h 607139"/>
                  <a:gd name="connsiteX2" fmla="*/ 809166 w 2142989"/>
                  <a:gd name="connsiteY2" fmla="*/ 130666 h 607139"/>
                  <a:gd name="connsiteX3" fmla="*/ 976812 w 2142989"/>
                  <a:gd name="connsiteY3" fmla="*/ 147513 h 607139"/>
                  <a:gd name="connsiteX4" fmla="*/ 1126791 w 2142989"/>
                  <a:gd name="connsiteY4" fmla="*/ 149979 h 607139"/>
                  <a:gd name="connsiteX5" fmla="*/ 1364291 w 2142989"/>
                  <a:gd name="connsiteY5" fmla="*/ 113819 h 607139"/>
                  <a:gd name="connsiteX6" fmla="*/ 1453046 w 2142989"/>
                  <a:gd name="connsiteY6" fmla="*/ 72319 h 607139"/>
                  <a:gd name="connsiteX7" fmla="*/ 1408668 w 2142989"/>
                  <a:gd name="connsiteY7" fmla="*/ 36159 h 607139"/>
                  <a:gd name="connsiteX8" fmla="*/ 1400861 w 2142989"/>
                  <a:gd name="connsiteY8" fmla="*/ 19312 h 607139"/>
                  <a:gd name="connsiteX9" fmla="*/ 1551661 w 2142989"/>
                  <a:gd name="connsiteY9" fmla="*/ 43555 h 607139"/>
                  <a:gd name="connsiteX10" fmla="*/ 1809706 w 2142989"/>
                  <a:gd name="connsiteY10" fmla="*/ 115874 h 607139"/>
                  <a:gd name="connsiteX11" fmla="*/ 2023785 w 2142989"/>
                  <a:gd name="connsiteY11" fmla="*/ 251471 h 607139"/>
                  <a:gd name="connsiteX12" fmla="*/ 2111717 w 2142989"/>
                  <a:gd name="connsiteY12" fmla="*/ 429390 h 607139"/>
                  <a:gd name="connsiteX13" fmla="*/ 2142535 w 2142989"/>
                  <a:gd name="connsiteY13" fmla="*/ 602841 h 607139"/>
                  <a:gd name="connsiteX14" fmla="*/ 2142989 w 2142989"/>
                  <a:gd name="connsiteY14" fmla="*/ 607139 h 607139"/>
                  <a:gd name="connsiteX15" fmla="*/ 0 w 2142989"/>
                  <a:gd name="connsiteY15" fmla="*/ 607139 h 607139"/>
                  <a:gd name="connsiteX16" fmla="*/ 8733 w 2142989"/>
                  <a:gd name="connsiteY16" fmla="*/ 569917 h 607139"/>
                  <a:gd name="connsiteX17" fmla="*/ 88859 w 2142989"/>
                  <a:gd name="connsiteY17" fmla="*/ 375562 h 607139"/>
                  <a:gd name="connsiteX18" fmla="*/ 105706 w 2142989"/>
                  <a:gd name="connsiteY18" fmla="*/ 354196 h 607139"/>
                  <a:gd name="connsiteX19" fmla="*/ 271298 w 2142989"/>
                  <a:gd name="connsiteY19" fmla="*/ 192301 h 607139"/>
                  <a:gd name="connsiteX20" fmla="*/ 303759 w 2142989"/>
                  <a:gd name="connsiteY20" fmla="*/ 158197 h 607139"/>
                  <a:gd name="connsiteX21" fmla="*/ 364572 w 2142989"/>
                  <a:gd name="connsiteY21" fmla="*/ 103957 h 607139"/>
                  <a:gd name="connsiteX22" fmla="*/ 635355 w 2142989"/>
                  <a:gd name="connsiteY22" fmla="*/ 0 h 60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42989" h="607139">
                    <a:moveTo>
                      <a:pt x="635355" y="0"/>
                    </a:moveTo>
                    <a:cubicBezTo>
                      <a:pt x="557285" y="36159"/>
                      <a:pt x="603716" y="44377"/>
                      <a:pt x="622207" y="57115"/>
                    </a:cubicBezTo>
                    <a:cubicBezTo>
                      <a:pt x="697811" y="108067"/>
                      <a:pt x="800127" y="127379"/>
                      <a:pt x="809166" y="130666"/>
                    </a:cubicBezTo>
                    <a:cubicBezTo>
                      <a:pt x="856419" y="147513"/>
                      <a:pt x="927505" y="141761"/>
                      <a:pt x="976812" y="147513"/>
                    </a:cubicBezTo>
                    <a:cubicBezTo>
                      <a:pt x="1026531" y="153266"/>
                      <a:pt x="1077072" y="152855"/>
                      <a:pt x="1126791" y="149979"/>
                    </a:cubicBezTo>
                    <a:cubicBezTo>
                      <a:pt x="1206917" y="145458"/>
                      <a:pt x="1287453" y="140117"/>
                      <a:pt x="1364291" y="113819"/>
                    </a:cubicBezTo>
                    <a:cubicBezTo>
                      <a:pt x="1394698" y="103547"/>
                      <a:pt x="1424283" y="90809"/>
                      <a:pt x="1453046" y="72319"/>
                    </a:cubicBezTo>
                    <a:cubicBezTo>
                      <a:pt x="1437432" y="59581"/>
                      <a:pt x="1421407" y="50130"/>
                      <a:pt x="1408668" y="36159"/>
                    </a:cubicBezTo>
                    <a:cubicBezTo>
                      <a:pt x="1404560" y="31640"/>
                      <a:pt x="1396342" y="27941"/>
                      <a:pt x="1400861" y="19312"/>
                    </a:cubicBezTo>
                    <a:cubicBezTo>
                      <a:pt x="1438664" y="26298"/>
                      <a:pt x="1514270" y="34926"/>
                      <a:pt x="1551661" y="43555"/>
                    </a:cubicBezTo>
                    <a:cubicBezTo>
                      <a:pt x="1639593" y="60813"/>
                      <a:pt x="1726294" y="82180"/>
                      <a:pt x="1809706" y="115874"/>
                    </a:cubicBezTo>
                    <a:cubicBezTo>
                      <a:pt x="1889421" y="147923"/>
                      <a:pt x="1962973" y="189424"/>
                      <a:pt x="2023785" y="251471"/>
                    </a:cubicBezTo>
                    <a:cubicBezTo>
                      <a:pt x="2072681" y="301601"/>
                      <a:pt x="2098159" y="361181"/>
                      <a:pt x="2111717" y="429390"/>
                    </a:cubicBezTo>
                    <a:cubicBezTo>
                      <a:pt x="2123223" y="487122"/>
                      <a:pt x="2133906" y="544853"/>
                      <a:pt x="2142535" y="602841"/>
                    </a:cubicBezTo>
                    <a:lnTo>
                      <a:pt x="2142989" y="607139"/>
                    </a:lnTo>
                    <a:lnTo>
                      <a:pt x="0" y="607139"/>
                    </a:lnTo>
                    <a:lnTo>
                      <a:pt x="8733" y="569917"/>
                    </a:lnTo>
                    <a:cubicBezTo>
                      <a:pt x="27634" y="502119"/>
                      <a:pt x="53110" y="436786"/>
                      <a:pt x="88859" y="375562"/>
                    </a:cubicBezTo>
                    <a:cubicBezTo>
                      <a:pt x="93379" y="367755"/>
                      <a:pt x="99132" y="360360"/>
                      <a:pt x="105706" y="354196"/>
                    </a:cubicBezTo>
                    <a:cubicBezTo>
                      <a:pt x="160766" y="300367"/>
                      <a:pt x="216238" y="246540"/>
                      <a:pt x="271298" y="192301"/>
                    </a:cubicBezTo>
                    <a:cubicBezTo>
                      <a:pt x="279105" y="178330"/>
                      <a:pt x="292255" y="168469"/>
                      <a:pt x="303759" y="158197"/>
                    </a:cubicBezTo>
                    <a:cubicBezTo>
                      <a:pt x="323893" y="139705"/>
                      <a:pt x="344849" y="122448"/>
                      <a:pt x="364572" y="103957"/>
                    </a:cubicBezTo>
                    <a:cubicBezTo>
                      <a:pt x="371969" y="98206"/>
                      <a:pt x="522769" y="27119"/>
                      <a:pt x="635355" y="0"/>
                    </a:cubicBezTo>
                    <a:close/>
                  </a:path>
                </a:pathLst>
              </a:custGeom>
              <a:solidFill>
                <a:srgbClr val="4A5D62"/>
              </a:solidFill>
              <a:ln w="3423"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23" name="Freeform: Shape 222">
                <a:extLst>
                  <a:ext uri="{FF2B5EF4-FFF2-40B4-BE49-F238E27FC236}">
                    <a16:creationId xmlns:a16="http://schemas.microsoft.com/office/drawing/2014/main" id="{1C393BC4-88E4-4E3D-9322-B474014D6917}"/>
                  </a:ext>
                </a:extLst>
              </p:cNvPr>
              <p:cNvSpPr/>
              <p:nvPr/>
            </p:nvSpPr>
            <p:spPr>
              <a:xfrm>
                <a:off x="8569830" y="1816954"/>
                <a:ext cx="1109265" cy="1642054"/>
              </a:xfrm>
              <a:custGeom>
                <a:avLst/>
                <a:gdLst>
                  <a:gd name="connsiteX0" fmla="*/ 25666 w 928793"/>
                  <a:gd name="connsiteY0" fmla="*/ 1015709 h 1374901"/>
                  <a:gd name="connsiteX1" fmla="*/ 207 w 928793"/>
                  <a:gd name="connsiteY1" fmla="*/ 921096 h 1374901"/>
                  <a:gd name="connsiteX2" fmla="*/ 26354 w 928793"/>
                  <a:gd name="connsiteY2" fmla="*/ 882218 h 1374901"/>
                  <a:gd name="connsiteX3" fmla="*/ 33923 w 928793"/>
                  <a:gd name="connsiteY3" fmla="*/ 870521 h 1374901"/>
                  <a:gd name="connsiteX4" fmla="*/ 72113 w 928793"/>
                  <a:gd name="connsiteY4" fmla="*/ 820978 h 1374901"/>
                  <a:gd name="connsiteX5" fmla="*/ 95508 w 928793"/>
                  <a:gd name="connsiteY5" fmla="*/ 802055 h 1374901"/>
                  <a:gd name="connsiteX6" fmla="*/ 127160 w 928793"/>
                  <a:gd name="connsiteY6" fmla="*/ 769714 h 1374901"/>
                  <a:gd name="connsiteX7" fmla="*/ 158813 w 928793"/>
                  <a:gd name="connsiteY7" fmla="*/ 743911 h 1374901"/>
                  <a:gd name="connsiteX8" fmla="*/ 179800 w 928793"/>
                  <a:gd name="connsiteY8" fmla="*/ 724300 h 1374901"/>
                  <a:gd name="connsiteX9" fmla="*/ 184617 w 928793"/>
                  <a:gd name="connsiteY9" fmla="*/ 697120 h 1374901"/>
                  <a:gd name="connsiteX10" fmla="*/ 154340 w 928793"/>
                  <a:gd name="connsiteY10" fmla="*/ 615925 h 1374901"/>
                  <a:gd name="connsiteX11" fmla="*/ 140234 w 928793"/>
                  <a:gd name="connsiteY11" fmla="*/ 604915 h 1374901"/>
                  <a:gd name="connsiteX12" fmla="*/ 83466 w 928793"/>
                  <a:gd name="connsiteY12" fmla="*/ 529225 h 1374901"/>
                  <a:gd name="connsiteX13" fmla="*/ 106518 w 928793"/>
                  <a:gd name="connsiteY13" fmla="*/ 519247 h 1374901"/>
                  <a:gd name="connsiteX14" fmla="*/ 130257 w 928793"/>
                  <a:gd name="connsiteY14" fmla="*/ 538170 h 1374901"/>
                  <a:gd name="connsiteX15" fmla="*/ 112366 w 928793"/>
                  <a:gd name="connsiteY15" fmla="*/ 431171 h 1374901"/>
                  <a:gd name="connsiteX16" fmla="*/ 189777 w 928793"/>
                  <a:gd name="connsiteY16" fmla="*/ 104669 h 1374901"/>
                  <a:gd name="connsiteX17" fmla="*/ 246201 w 928793"/>
                  <a:gd name="connsiteY17" fmla="*/ 28634 h 1374901"/>
                  <a:gd name="connsiteX18" fmla="*/ 258243 w 928793"/>
                  <a:gd name="connsiteY18" fmla="*/ 21065 h 1374901"/>
                  <a:gd name="connsiteX19" fmla="*/ 443685 w 928793"/>
                  <a:gd name="connsiteY19" fmla="*/ 78 h 1374901"/>
                  <a:gd name="connsiteX20" fmla="*/ 504237 w 928793"/>
                  <a:gd name="connsiteY20" fmla="*/ 22441 h 1374901"/>
                  <a:gd name="connsiteX21" fmla="*/ 570295 w 928793"/>
                  <a:gd name="connsiteY21" fmla="*/ 104669 h 1374901"/>
                  <a:gd name="connsiteX22" fmla="*/ 641513 w 928793"/>
                  <a:gd name="connsiteY22" fmla="*/ 247793 h 1374901"/>
                  <a:gd name="connsiteX23" fmla="*/ 676950 w 928793"/>
                  <a:gd name="connsiteY23" fmla="*/ 322451 h 1374901"/>
                  <a:gd name="connsiteX24" fmla="*/ 735438 w 928793"/>
                  <a:gd name="connsiteY24" fmla="*/ 430483 h 1374901"/>
                  <a:gd name="connsiteX25" fmla="*/ 756081 w 928793"/>
                  <a:gd name="connsiteY25" fmla="*/ 464199 h 1374901"/>
                  <a:gd name="connsiteX26" fmla="*/ 771219 w 928793"/>
                  <a:gd name="connsiteY26" fmla="*/ 486907 h 1374901"/>
                  <a:gd name="connsiteX27" fmla="*/ 757457 w 928793"/>
                  <a:gd name="connsiteY27" fmla="*/ 530945 h 1374901"/>
                  <a:gd name="connsiteX28" fmla="*/ 745071 w 928793"/>
                  <a:gd name="connsiteY28" fmla="*/ 549868 h 1374901"/>
                  <a:gd name="connsiteX29" fmla="*/ 728901 w 928793"/>
                  <a:gd name="connsiteY29" fmla="*/ 638632 h 1374901"/>
                  <a:gd name="connsiteX30" fmla="*/ 726149 w 928793"/>
                  <a:gd name="connsiteY30" fmla="*/ 706410 h 1374901"/>
                  <a:gd name="connsiteX31" fmla="*/ 781541 w 928793"/>
                  <a:gd name="connsiteY31" fmla="*/ 834396 h 1374901"/>
                  <a:gd name="connsiteX32" fmla="*/ 877186 w 928793"/>
                  <a:gd name="connsiteY32" fmla="*/ 959629 h 1374901"/>
                  <a:gd name="connsiteX33" fmla="*/ 928793 w 928793"/>
                  <a:gd name="connsiteY33" fmla="*/ 1002291 h 1374901"/>
                  <a:gd name="connsiteX34" fmla="*/ 751264 w 928793"/>
                  <a:gd name="connsiteY34" fmla="*/ 1061468 h 1374901"/>
                  <a:gd name="connsiteX35" fmla="*/ 548276 w 928793"/>
                  <a:gd name="connsiteY35" fmla="*/ 1072133 h 1374901"/>
                  <a:gd name="connsiteX36" fmla="*/ 380036 w 928793"/>
                  <a:gd name="connsiteY36" fmla="*/ 1054931 h 1374901"/>
                  <a:gd name="connsiteX37" fmla="*/ 290927 w 928793"/>
                  <a:gd name="connsiteY37" fmla="*/ 1281659 h 1374901"/>
                  <a:gd name="connsiteX38" fmla="*/ 264436 w 928793"/>
                  <a:gd name="connsiteY38" fmla="*/ 1365950 h 1374901"/>
                  <a:gd name="connsiteX39" fmla="*/ 249642 w 928793"/>
                  <a:gd name="connsiteY39" fmla="*/ 1374208 h 1374901"/>
                  <a:gd name="connsiteX40" fmla="*/ 10184 w 928793"/>
                  <a:gd name="connsiteY40" fmla="*/ 1323288 h 1374901"/>
                  <a:gd name="connsiteX41" fmla="*/ 4679 w 928793"/>
                  <a:gd name="connsiteY41" fmla="*/ 1311935 h 1374901"/>
                  <a:gd name="connsiteX42" fmla="*/ 87251 w 928793"/>
                  <a:gd name="connsiteY42" fmla="*/ 1143007 h 1374901"/>
                  <a:gd name="connsiteX43" fmla="*/ 86563 w 928793"/>
                  <a:gd name="connsiteY43" fmla="*/ 1125117 h 1374901"/>
                  <a:gd name="connsiteX44" fmla="*/ 25666 w 928793"/>
                  <a:gd name="connsiteY44" fmla="*/ 1015709 h 1374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28793" h="1374901">
                    <a:moveTo>
                      <a:pt x="25666" y="1015709"/>
                    </a:moveTo>
                    <a:cubicBezTo>
                      <a:pt x="11904" y="986809"/>
                      <a:pt x="-1858" y="938986"/>
                      <a:pt x="207" y="921096"/>
                    </a:cubicBezTo>
                    <a:cubicBezTo>
                      <a:pt x="2959" y="902517"/>
                      <a:pt x="14313" y="891852"/>
                      <a:pt x="26354" y="882218"/>
                    </a:cubicBezTo>
                    <a:cubicBezTo>
                      <a:pt x="30139" y="879122"/>
                      <a:pt x="33579" y="876714"/>
                      <a:pt x="33923" y="870521"/>
                    </a:cubicBezTo>
                    <a:cubicBezTo>
                      <a:pt x="35644" y="837836"/>
                      <a:pt x="41492" y="829579"/>
                      <a:pt x="72113" y="820978"/>
                    </a:cubicBezTo>
                    <a:cubicBezTo>
                      <a:pt x="83122" y="817881"/>
                      <a:pt x="90691" y="813065"/>
                      <a:pt x="95508" y="802055"/>
                    </a:cubicBezTo>
                    <a:cubicBezTo>
                      <a:pt x="101701" y="787605"/>
                      <a:pt x="113398" y="776939"/>
                      <a:pt x="127160" y="769714"/>
                    </a:cubicBezTo>
                    <a:cubicBezTo>
                      <a:pt x="139546" y="763178"/>
                      <a:pt x="149524" y="754576"/>
                      <a:pt x="158813" y="743911"/>
                    </a:cubicBezTo>
                    <a:cubicBezTo>
                      <a:pt x="165006" y="736686"/>
                      <a:pt x="172231" y="730493"/>
                      <a:pt x="179800" y="724300"/>
                    </a:cubicBezTo>
                    <a:cubicBezTo>
                      <a:pt x="193906" y="712946"/>
                      <a:pt x="193906" y="713291"/>
                      <a:pt x="184617" y="697120"/>
                    </a:cubicBezTo>
                    <a:cubicBezTo>
                      <a:pt x="170166" y="671661"/>
                      <a:pt x="161221" y="644137"/>
                      <a:pt x="154340" y="615925"/>
                    </a:cubicBezTo>
                    <a:cubicBezTo>
                      <a:pt x="152276" y="606980"/>
                      <a:pt x="148836" y="604915"/>
                      <a:pt x="140234" y="604915"/>
                    </a:cubicBezTo>
                    <a:cubicBezTo>
                      <a:pt x="96884" y="604915"/>
                      <a:pt x="71425" y="570855"/>
                      <a:pt x="83466" y="529225"/>
                    </a:cubicBezTo>
                    <a:cubicBezTo>
                      <a:pt x="87251" y="515807"/>
                      <a:pt x="94132" y="512710"/>
                      <a:pt x="106518" y="519247"/>
                    </a:cubicBezTo>
                    <a:cubicBezTo>
                      <a:pt x="115119" y="523720"/>
                      <a:pt x="121656" y="530601"/>
                      <a:pt x="130257" y="538170"/>
                    </a:cubicBezTo>
                    <a:cubicBezTo>
                      <a:pt x="123720" y="501357"/>
                      <a:pt x="118559" y="466264"/>
                      <a:pt x="112366" y="431171"/>
                    </a:cubicBezTo>
                    <a:cubicBezTo>
                      <a:pt x="91379" y="311098"/>
                      <a:pt x="116151" y="202035"/>
                      <a:pt x="189777" y="104669"/>
                    </a:cubicBezTo>
                    <a:cubicBezTo>
                      <a:pt x="208700" y="79553"/>
                      <a:pt x="227623" y="54094"/>
                      <a:pt x="246201" y="28634"/>
                    </a:cubicBezTo>
                    <a:cubicBezTo>
                      <a:pt x="249298" y="24506"/>
                      <a:pt x="252738" y="22097"/>
                      <a:pt x="258243" y="21065"/>
                    </a:cubicBezTo>
                    <a:cubicBezTo>
                      <a:pt x="319828" y="11776"/>
                      <a:pt x="381412" y="2831"/>
                      <a:pt x="443685" y="78"/>
                    </a:cubicBezTo>
                    <a:cubicBezTo>
                      <a:pt x="466736" y="-954"/>
                      <a:pt x="486347" y="8335"/>
                      <a:pt x="504237" y="22441"/>
                    </a:cubicBezTo>
                    <a:cubicBezTo>
                      <a:pt x="532450" y="44804"/>
                      <a:pt x="551372" y="74393"/>
                      <a:pt x="570295" y="104669"/>
                    </a:cubicBezTo>
                    <a:cubicBezTo>
                      <a:pt x="609516" y="159717"/>
                      <a:pt x="626375" y="217517"/>
                      <a:pt x="641513" y="247793"/>
                    </a:cubicBezTo>
                    <a:cubicBezTo>
                      <a:pt x="648394" y="261899"/>
                      <a:pt x="673509" y="315571"/>
                      <a:pt x="676950" y="322451"/>
                    </a:cubicBezTo>
                    <a:cubicBezTo>
                      <a:pt x="693808" y="359609"/>
                      <a:pt x="717892" y="381972"/>
                      <a:pt x="735438" y="430483"/>
                    </a:cubicBezTo>
                    <a:cubicBezTo>
                      <a:pt x="740943" y="442524"/>
                      <a:pt x="746448" y="454222"/>
                      <a:pt x="756081" y="464199"/>
                    </a:cubicBezTo>
                    <a:cubicBezTo>
                      <a:pt x="762274" y="470736"/>
                      <a:pt x="766747" y="478994"/>
                      <a:pt x="771219" y="486907"/>
                    </a:cubicBezTo>
                    <a:cubicBezTo>
                      <a:pt x="783949" y="509270"/>
                      <a:pt x="780508" y="520967"/>
                      <a:pt x="757457" y="530945"/>
                    </a:cubicBezTo>
                    <a:cubicBezTo>
                      <a:pt x="748168" y="535073"/>
                      <a:pt x="744727" y="539546"/>
                      <a:pt x="745071" y="549868"/>
                    </a:cubicBezTo>
                    <a:cubicBezTo>
                      <a:pt x="746104" y="580488"/>
                      <a:pt x="740255" y="610764"/>
                      <a:pt x="728901" y="638632"/>
                    </a:cubicBezTo>
                    <a:cubicBezTo>
                      <a:pt x="719612" y="661683"/>
                      <a:pt x="721676" y="683358"/>
                      <a:pt x="726149" y="706410"/>
                    </a:cubicBezTo>
                    <a:cubicBezTo>
                      <a:pt x="735438" y="753200"/>
                      <a:pt x="756081" y="794830"/>
                      <a:pt x="781541" y="834396"/>
                    </a:cubicBezTo>
                    <a:cubicBezTo>
                      <a:pt x="810097" y="878778"/>
                      <a:pt x="838997" y="922816"/>
                      <a:pt x="877186" y="959629"/>
                    </a:cubicBezTo>
                    <a:cubicBezTo>
                      <a:pt x="891980" y="976488"/>
                      <a:pt x="910559" y="989217"/>
                      <a:pt x="928793" y="1002291"/>
                    </a:cubicBezTo>
                    <a:cubicBezTo>
                      <a:pt x="873745" y="1035664"/>
                      <a:pt x="814569" y="1053899"/>
                      <a:pt x="751264" y="1061468"/>
                    </a:cubicBezTo>
                    <a:cubicBezTo>
                      <a:pt x="687615" y="1069037"/>
                      <a:pt x="612269" y="1075574"/>
                      <a:pt x="548276" y="1072133"/>
                    </a:cubicBezTo>
                    <a:cubicBezTo>
                      <a:pt x="492884" y="1069381"/>
                      <a:pt x="417193" y="1063188"/>
                      <a:pt x="380036" y="1054931"/>
                    </a:cubicBezTo>
                    <a:cubicBezTo>
                      <a:pt x="338750" y="1127525"/>
                      <a:pt x="317075" y="1203216"/>
                      <a:pt x="290927" y="1281659"/>
                    </a:cubicBezTo>
                    <a:cubicBezTo>
                      <a:pt x="281638" y="1309526"/>
                      <a:pt x="272693" y="1337738"/>
                      <a:pt x="264436" y="1365950"/>
                    </a:cubicBezTo>
                    <a:cubicBezTo>
                      <a:pt x="261683" y="1374896"/>
                      <a:pt x="258243" y="1375928"/>
                      <a:pt x="249642" y="1374208"/>
                    </a:cubicBezTo>
                    <a:cubicBezTo>
                      <a:pt x="169822" y="1357005"/>
                      <a:pt x="90003" y="1339803"/>
                      <a:pt x="10184" y="1323288"/>
                    </a:cubicBezTo>
                    <a:cubicBezTo>
                      <a:pt x="1239" y="1321568"/>
                      <a:pt x="1583" y="1318816"/>
                      <a:pt x="4679" y="1311935"/>
                    </a:cubicBezTo>
                    <a:cubicBezTo>
                      <a:pt x="32203" y="1255855"/>
                      <a:pt x="59383" y="1199431"/>
                      <a:pt x="87251" y="1143007"/>
                    </a:cubicBezTo>
                    <a:cubicBezTo>
                      <a:pt x="90691" y="1136126"/>
                      <a:pt x="90347" y="1131653"/>
                      <a:pt x="86563" y="1125117"/>
                    </a:cubicBezTo>
                    <a:cubicBezTo>
                      <a:pt x="65920" y="1091744"/>
                      <a:pt x="33235" y="1027751"/>
                      <a:pt x="25666" y="1015709"/>
                    </a:cubicBezTo>
                    <a:close/>
                  </a:path>
                </a:pathLst>
              </a:custGeom>
              <a:solidFill>
                <a:srgbClr val="FEC88A"/>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24" name="Freeform: Shape 223">
                <a:extLst>
                  <a:ext uri="{FF2B5EF4-FFF2-40B4-BE49-F238E27FC236}">
                    <a16:creationId xmlns:a16="http://schemas.microsoft.com/office/drawing/2014/main" id="{5655A24A-4256-42BA-8D30-A18A1927B7AF}"/>
                  </a:ext>
                </a:extLst>
              </p:cNvPr>
              <p:cNvSpPr/>
              <p:nvPr/>
            </p:nvSpPr>
            <p:spPr>
              <a:xfrm>
                <a:off x="8981841" y="2564762"/>
                <a:ext cx="292972" cy="215894"/>
              </a:xfrm>
              <a:custGeom>
                <a:avLst/>
                <a:gdLst>
                  <a:gd name="connsiteX0" fmla="*/ 182999 w 245307"/>
                  <a:gd name="connsiteY0" fmla="*/ 446 h 180769"/>
                  <a:gd name="connsiteX1" fmla="*/ 169237 w 245307"/>
                  <a:gd name="connsiteY1" fmla="*/ 2855 h 180769"/>
                  <a:gd name="connsiteX2" fmla="*/ 65334 w 245307"/>
                  <a:gd name="connsiteY2" fmla="*/ 19713 h 180769"/>
                  <a:gd name="connsiteX3" fmla="*/ 21640 w 245307"/>
                  <a:gd name="connsiteY3" fmla="*/ 33819 h 180769"/>
                  <a:gd name="connsiteX4" fmla="*/ 21640 w 245307"/>
                  <a:gd name="connsiteY4" fmla="*/ 33819 h 180769"/>
                  <a:gd name="connsiteX5" fmla="*/ 4437 w 245307"/>
                  <a:gd name="connsiteY5" fmla="*/ 110198 h 180769"/>
                  <a:gd name="connsiteX6" fmla="*/ 56045 w 245307"/>
                  <a:gd name="connsiteY6" fmla="*/ 165934 h 180769"/>
                  <a:gd name="connsiteX7" fmla="*/ 147562 w 245307"/>
                  <a:gd name="connsiteY7" fmla="*/ 178319 h 180769"/>
                  <a:gd name="connsiteX8" fmla="*/ 241143 w 245307"/>
                  <a:gd name="connsiteY8" fmla="*/ 106757 h 180769"/>
                  <a:gd name="connsiteX9" fmla="*/ 241143 w 245307"/>
                  <a:gd name="connsiteY9" fmla="*/ 106757 h 180769"/>
                  <a:gd name="connsiteX10" fmla="*/ 243207 w 245307"/>
                  <a:gd name="connsiteY10" fmla="*/ 102285 h 180769"/>
                  <a:gd name="connsiteX11" fmla="*/ 182999 w 245307"/>
                  <a:gd name="connsiteY11" fmla="*/ 446 h 180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5307" h="180769">
                    <a:moveTo>
                      <a:pt x="182999" y="446"/>
                    </a:moveTo>
                    <a:cubicBezTo>
                      <a:pt x="179214" y="-1274"/>
                      <a:pt x="170957" y="2511"/>
                      <a:pt x="169237" y="2855"/>
                    </a:cubicBezTo>
                    <a:cubicBezTo>
                      <a:pt x="135176" y="12488"/>
                      <a:pt x="100427" y="17305"/>
                      <a:pt x="65334" y="19713"/>
                    </a:cubicBezTo>
                    <a:cubicBezTo>
                      <a:pt x="49852" y="20745"/>
                      <a:pt x="33682" y="21089"/>
                      <a:pt x="21640" y="33819"/>
                    </a:cubicBezTo>
                    <a:cubicBezTo>
                      <a:pt x="21640" y="33819"/>
                      <a:pt x="21640" y="33819"/>
                      <a:pt x="21640" y="33819"/>
                    </a:cubicBezTo>
                    <a:cubicBezTo>
                      <a:pt x="997" y="55838"/>
                      <a:pt x="-5196" y="81642"/>
                      <a:pt x="4437" y="110198"/>
                    </a:cubicBezTo>
                    <a:cubicBezTo>
                      <a:pt x="11662" y="131873"/>
                      <a:pt x="28521" y="153548"/>
                      <a:pt x="56045" y="165934"/>
                    </a:cubicBezTo>
                    <a:cubicBezTo>
                      <a:pt x="85633" y="179351"/>
                      <a:pt x="109716" y="184168"/>
                      <a:pt x="147562" y="178319"/>
                    </a:cubicBezTo>
                    <a:cubicBezTo>
                      <a:pt x="190912" y="171438"/>
                      <a:pt x="224972" y="150107"/>
                      <a:pt x="241143" y="106757"/>
                    </a:cubicBezTo>
                    <a:cubicBezTo>
                      <a:pt x="241143" y="106757"/>
                      <a:pt x="241143" y="106757"/>
                      <a:pt x="241143" y="106757"/>
                    </a:cubicBezTo>
                    <a:cubicBezTo>
                      <a:pt x="241831" y="105381"/>
                      <a:pt x="242519" y="103661"/>
                      <a:pt x="243207" y="102285"/>
                    </a:cubicBezTo>
                    <a:cubicBezTo>
                      <a:pt x="254217" y="54462"/>
                      <a:pt x="220156" y="16272"/>
                      <a:pt x="182999" y="446"/>
                    </a:cubicBezTo>
                    <a:close/>
                  </a:path>
                </a:pathLst>
              </a:custGeom>
              <a:solidFill>
                <a:srgbClr val="EA0000">
                  <a:lumMod val="50000"/>
                </a:srgbClr>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25" name="Freeform: Shape 224">
                <a:extLst>
                  <a:ext uri="{FF2B5EF4-FFF2-40B4-BE49-F238E27FC236}">
                    <a16:creationId xmlns:a16="http://schemas.microsoft.com/office/drawing/2014/main" id="{CC8DA2EE-B0B2-42F6-A307-50D77A01BA88}"/>
                  </a:ext>
                </a:extLst>
              </p:cNvPr>
              <p:cNvSpPr/>
              <p:nvPr/>
            </p:nvSpPr>
            <p:spPr>
              <a:xfrm>
                <a:off x="9040968" y="2698015"/>
                <a:ext cx="343218" cy="372615"/>
              </a:xfrm>
              <a:custGeom>
                <a:avLst/>
                <a:gdLst>
                  <a:gd name="connsiteX0" fmla="*/ 0 w 287378"/>
                  <a:gd name="connsiteY0" fmla="*/ 151037 h 311993"/>
                  <a:gd name="connsiteX1" fmla="*/ 71218 w 287378"/>
                  <a:gd name="connsiteY1" fmla="*/ 174777 h 311993"/>
                  <a:gd name="connsiteX2" fmla="*/ 155166 w 287378"/>
                  <a:gd name="connsiteY2" fmla="*/ 156542 h 311993"/>
                  <a:gd name="connsiteX3" fmla="*/ 258036 w 287378"/>
                  <a:gd name="connsiteY3" fmla="*/ 45414 h 311993"/>
                  <a:gd name="connsiteX4" fmla="*/ 287280 w 287378"/>
                  <a:gd name="connsiteY4" fmla="*/ 0 h 311993"/>
                  <a:gd name="connsiteX5" fmla="*/ 283152 w 287378"/>
                  <a:gd name="connsiteY5" fmla="*/ 13074 h 311993"/>
                  <a:gd name="connsiteX6" fmla="*/ 175465 w 287378"/>
                  <a:gd name="connsiteY6" fmla="*/ 227760 h 311993"/>
                  <a:gd name="connsiteX7" fmla="*/ 135899 w 287378"/>
                  <a:gd name="connsiteY7" fmla="*/ 305515 h 311993"/>
                  <a:gd name="connsiteX8" fmla="*/ 123169 w 287378"/>
                  <a:gd name="connsiteY8" fmla="*/ 307579 h 311993"/>
                  <a:gd name="connsiteX9" fmla="*/ 13074 w 287378"/>
                  <a:gd name="connsiteY9" fmla="*/ 197140 h 311993"/>
                  <a:gd name="connsiteX10" fmla="*/ 0 w 287378"/>
                  <a:gd name="connsiteY10" fmla="*/ 151037 h 311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7378" h="311993">
                    <a:moveTo>
                      <a:pt x="0" y="151037"/>
                    </a:moveTo>
                    <a:cubicBezTo>
                      <a:pt x="24083" y="162735"/>
                      <a:pt x="46791" y="170648"/>
                      <a:pt x="71218" y="174777"/>
                    </a:cubicBezTo>
                    <a:cubicBezTo>
                      <a:pt x="102182" y="179937"/>
                      <a:pt x="129706" y="172712"/>
                      <a:pt x="155166" y="156542"/>
                    </a:cubicBezTo>
                    <a:cubicBezTo>
                      <a:pt x="199548" y="128674"/>
                      <a:pt x="229136" y="87388"/>
                      <a:pt x="258036" y="45414"/>
                    </a:cubicBezTo>
                    <a:cubicBezTo>
                      <a:pt x="268014" y="30964"/>
                      <a:pt x="276959" y="15826"/>
                      <a:pt x="287280" y="0"/>
                    </a:cubicBezTo>
                    <a:cubicBezTo>
                      <a:pt x="287969" y="6193"/>
                      <a:pt x="284872" y="9289"/>
                      <a:pt x="283152" y="13074"/>
                    </a:cubicBezTo>
                    <a:cubicBezTo>
                      <a:pt x="247371" y="84636"/>
                      <a:pt x="211590" y="156198"/>
                      <a:pt x="175465" y="227760"/>
                    </a:cubicBezTo>
                    <a:cubicBezTo>
                      <a:pt x="162391" y="253564"/>
                      <a:pt x="148629" y="279367"/>
                      <a:pt x="135899" y="305515"/>
                    </a:cubicBezTo>
                    <a:cubicBezTo>
                      <a:pt x="131771" y="313772"/>
                      <a:pt x="129362" y="313772"/>
                      <a:pt x="123169" y="307579"/>
                    </a:cubicBezTo>
                    <a:cubicBezTo>
                      <a:pt x="86700" y="270766"/>
                      <a:pt x="49543" y="234297"/>
                      <a:pt x="13074" y="197140"/>
                    </a:cubicBezTo>
                    <a:cubicBezTo>
                      <a:pt x="1720" y="184754"/>
                      <a:pt x="5161" y="167552"/>
                      <a:pt x="0" y="151037"/>
                    </a:cubicBezTo>
                    <a:close/>
                  </a:path>
                </a:pathLst>
              </a:custGeom>
              <a:solidFill>
                <a:srgbClr val="FEAB77"/>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26" name="Freeform: Shape 225">
                <a:extLst>
                  <a:ext uri="{FF2B5EF4-FFF2-40B4-BE49-F238E27FC236}">
                    <a16:creationId xmlns:a16="http://schemas.microsoft.com/office/drawing/2014/main" id="{3B7C3105-413E-4C9E-87A8-4B6DD939CBD7}"/>
                  </a:ext>
                </a:extLst>
              </p:cNvPr>
              <p:cNvSpPr/>
              <p:nvPr/>
            </p:nvSpPr>
            <p:spPr>
              <a:xfrm>
                <a:off x="9036448" y="2687322"/>
                <a:ext cx="232980" cy="93714"/>
              </a:xfrm>
              <a:custGeom>
                <a:avLst/>
                <a:gdLst>
                  <a:gd name="connsiteX0" fmla="*/ 0 w 195075"/>
                  <a:gd name="connsiteY0" fmla="*/ 56433 h 78467"/>
                  <a:gd name="connsiteX1" fmla="*/ 39566 w 195075"/>
                  <a:gd name="connsiteY1" fmla="*/ 43703 h 78467"/>
                  <a:gd name="connsiteX2" fmla="*/ 164799 w 195075"/>
                  <a:gd name="connsiteY2" fmla="*/ 10330 h 78467"/>
                  <a:gd name="connsiteX3" fmla="*/ 195076 w 195075"/>
                  <a:gd name="connsiteY3" fmla="*/ 4137 h 78467"/>
                  <a:gd name="connsiteX4" fmla="*/ 101494 w 195075"/>
                  <a:gd name="connsiteY4" fmla="*/ 75699 h 78467"/>
                  <a:gd name="connsiteX5" fmla="*/ 9977 w 195075"/>
                  <a:gd name="connsiteY5" fmla="*/ 63314 h 78467"/>
                  <a:gd name="connsiteX6" fmla="*/ 0 w 195075"/>
                  <a:gd name="connsiteY6" fmla="*/ 56433 h 78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075" h="78467">
                    <a:moveTo>
                      <a:pt x="0" y="56433"/>
                    </a:moveTo>
                    <a:cubicBezTo>
                      <a:pt x="9289" y="39918"/>
                      <a:pt x="25116" y="44047"/>
                      <a:pt x="39566" y="43703"/>
                    </a:cubicBezTo>
                    <a:cubicBezTo>
                      <a:pt x="102182" y="58497"/>
                      <a:pt x="141060" y="23748"/>
                      <a:pt x="164799" y="10330"/>
                    </a:cubicBezTo>
                    <a:cubicBezTo>
                      <a:pt x="174089" y="1041"/>
                      <a:pt x="183034" y="-4120"/>
                      <a:pt x="195076" y="4137"/>
                    </a:cubicBezTo>
                    <a:cubicBezTo>
                      <a:pt x="178561" y="47487"/>
                      <a:pt x="144500" y="67786"/>
                      <a:pt x="101494" y="75699"/>
                    </a:cubicBezTo>
                    <a:cubicBezTo>
                      <a:pt x="69842" y="81548"/>
                      <a:pt x="39222" y="78452"/>
                      <a:pt x="9977" y="63314"/>
                    </a:cubicBezTo>
                    <a:cubicBezTo>
                      <a:pt x="6193" y="61593"/>
                      <a:pt x="2408" y="60217"/>
                      <a:pt x="0" y="56433"/>
                    </a:cubicBezTo>
                    <a:close/>
                  </a:path>
                </a:pathLst>
              </a:custGeom>
              <a:solidFill>
                <a:srgbClr val="FEFEFE"/>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27" name="Freeform: Shape 226">
                <a:extLst>
                  <a:ext uri="{FF2B5EF4-FFF2-40B4-BE49-F238E27FC236}">
                    <a16:creationId xmlns:a16="http://schemas.microsoft.com/office/drawing/2014/main" id="{AE43357F-0D9E-4A8B-8D9A-33E1B2BF31F3}"/>
                  </a:ext>
                </a:extLst>
              </p:cNvPr>
              <p:cNvSpPr/>
              <p:nvPr/>
            </p:nvSpPr>
            <p:spPr>
              <a:xfrm>
                <a:off x="9006863" y="2564423"/>
                <a:ext cx="207915" cy="49885"/>
              </a:xfrm>
              <a:custGeom>
                <a:avLst/>
                <a:gdLst>
                  <a:gd name="connsiteX0" fmla="*/ 174089 w 174088"/>
                  <a:gd name="connsiteY0" fmla="*/ 6579 h 41769"/>
                  <a:gd name="connsiteX1" fmla="*/ 153102 w 174088"/>
                  <a:gd name="connsiteY1" fmla="*/ 23782 h 41769"/>
                  <a:gd name="connsiteX2" fmla="*/ 68122 w 174088"/>
                  <a:gd name="connsiteY2" fmla="*/ 38920 h 41769"/>
                  <a:gd name="connsiteX3" fmla="*/ 12386 w 174088"/>
                  <a:gd name="connsiteY3" fmla="*/ 39264 h 41769"/>
                  <a:gd name="connsiteX4" fmla="*/ 0 w 174088"/>
                  <a:gd name="connsiteY4" fmla="*/ 33759 h 41769"/>
                  <a:gd name="connsiteX5" fmla="*/ 43694 w 174088"/>
                  <a:gd name="connsiteY5" fmla="*/ 19653 h 41769"/>
                  <a:gd name="connsiteX6" fmla="*/ 157574 w 174088"/>
                  <a:gd name="connsiteY6" fmla="*/ 42 h 41769"/>
                  <a:gd name="connsiteX7" fmla="*/ 174089 w 174088"/>
                  <a:gd name="connsiteY7" fmla="*/ 6579 h 4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088" h="41769">
                    <a:moveTo>
                      <a:pt x="174089" y="6579"/>
                    </a:moveTo>
                    <a:cubicBezTo>
                      <a:pt x="169960" y="15524"/>
                      <a:pt x="159983" y="20685"/>
                      <a:pt x="153102" y="23782"/>
                    </a:cubicBezTo>
                    <a:cubicBezTo>
                      <a:pt x="129362" y="35135"/>
                      <a:pt x="93925" y="35479"/>
                      <a:pt x="68122" y="38920"/>
                    </a:cubicBezTo>
                    <a:cubicBezTo>
                      <a:pt x="49543" y="41328"/>
                      <a:pt x="30964" y="43736"/>
                      <a:pt x="12386" y="39264"/>
                    </a:cubicBezTo>
                    <a:cubicBezTo>
                      <a:pt x="7913" y="38232"/>
                      <a:pt x="3785" y="36855"/>
                      <a:pt x="0" y="33759"/>
                    </a:cubicBezTo>
                    <a:cubicBezTo>
                      <a:pt x="12042" y="21029"/>
                      <a:pt x="28212" y="20685"/>
                      <a:pt x="43694" y="19653"/>
                    </a:cubicBezTo>
                    <a:cubicBezTo>
                      <a:pt x="78787" y="17245"/>
                      <a:pt x="123857" y="10020"/>
                      <a:pt x="157574" y="42"/>
                    </a:cubicBezTo>
                    <a:cubicBezTo>
                      <a:pt x="159983" y="-302"/>
                      <a:pt x="165831" y="1418"/>
                      <a:pt x="174089" y="6579"/>
                    </a:cubicBezTo>
                    <a:close/>
                  </a:path>
                </a:pathLst>
              </a:custGeom>
              <a:solidFill>
                <a:srgbClr val="FDFDFD"/>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28" name="Freeform: Shape 227">
                <a:extLst>
                  <a:ext uri="{FF2B5EF4-FFF2-40B4-BE49-F238E27FC236}">
                    <a16:creationId xmlns:a16="http://schemas.microsoft.com/office/drawing/2014/main" id="{9364FBA1-A9BB-4C8E-AF11-6F0E003053EA}"/>
                  </a:ext>
                </a:extLst>
              </p:cNvPr>
              <p:cNvSpPr/>
              <p:nvPr/>
            </p:nvSpPr>
            <p:spPr>
              <a:xfrm>
                <a:off x="8745121" y="2289459"/>
                <a:ext cx="159839" cy="42855"/>
              </a:xfrm>
              <a:custGeom>
                <a:avLst/>
                <a:gdLst>
                  <a:gd name="connsiteX0" fmla="*/ 133835 w 133834"/>
                  <a:gd name="connsiteY0" fmla="*/ 10768 h 35883"/>
                  <a:gd name="connsiteX1" fmla="*/ 0 w 133834"/>
                  <a:gd name="connsiteY1" fmla="*/ 35884 h 35883"/>
                  <a:gd name="connsiteX2" fmla="*/ 133835 w 133834"/>
                  <a:gd name="connsiteY2" fmla="*/ 10768 h 35883"/>
                </a:gdLst>
                <a:ahLst/>
                <a:cxnLst>
                  <a:cxn ang="0">
                    <a:pos x="connsiteX0" y="connsiteY0"/>
                  </a:cxn>
                  <a:cxn ang="0">
                    <a:pos x="connsiteX1" y="connsiteY1"/>
                  </a:cxn>
                  <a:cxn ang="0">
                    <a:pos x="connsiteX2" y="connsiteY2"/>
                  </a:cxn>
                </a:cxnLst>
                <a:rect l="l" t="t" r="r" b="b"/>
                <a:pathLst>
                  <a:path w="133834" h="35883">
                    <a:moveTo>
                      <a:pt x="133835" y="10768"/>
                    </a:moveTo>
                    <a:cubicBezTo>
                      <a:pt x="87732" y="10768"/>
                      <a:pt x="45758" y="29691"/>
                      <a:pt x="0" y="35884"/>
                    </a:cubicBezTo>
                    <a:cubicBezTo>
                      <a:pt x="21675" y="2855"/>
                      <a:pt x="100462" y="-11595"/>
                      <a:pt x="133835" y="10768"/>
                    </a:cubicBezTo>
                    <a:close/>
                  </a:path>
                </a:pathLst>
              </a:custGeom>
              <a:solidFill>
                <a:srgbClr val="020201"/>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29" name="Freeform: Shape 228">
                <a:extLst>
                  <a:ext uri="{FF2B5EF4-FFF2-40B4-BE49-F238E27FC236}">
                    <a16:creationId xmlns:a16="http://schemas.microsoft.com/office/drawing/2014/main" id="{94989242-EF66-406E-B033-B0016863E32D}"/>
                  </a:ext>
                </a:extLst>
              </p:cNvPr>
              <p:cNvSpPr/>
              <p:nvPr/>
            </p:nvSpPr>
            <p:spPr>
              <a:xfrm>
                <a:off x="8736081" y="2159003"/>
                <a:ext cx="130666" cy="43055"/>
              </a:xfrm>
              <a:custGeom>
                <a:avLst/>
                <a:gdLst>
                  <a:gd name="connsiteX0" fmla="*/ 109407 w 109407"/>
                  <a:gd name="connsiteY0" fmla="*/ 11279 h 36050"/>
                  <a:gd name="connsiteX1" fmla="*/ 0 w 109407"/>
                  <a:gd name="connsiteY1" fmla="*/ 36051 h 36050"/>
                  <a:gd name="connsiteX2" fmla="*/ 109407 w 109407"/>
                  <a:gd name="connsiteY2" fmla="*/ 11279 h 36050"/>
                </a:gdLst>
                <a:ahLst/>
                <a:cxnLst>
                  <a:cxn ang="0">
                    <a:pos x="connsiteX0" y="connsiteY0"/>
                  </a:cxn>
                  <a:cxn ang="0">
                    <a:pos x="connsiteX1" y="connsiteY1"/>
                  </a:cxn>
                  <a:cxn ang="0">
                    <a:pos x="connsiteX2" y="connsiteY2"/>
                  </a:cxn>
                </a:cxnLst>
                <a:rect l="l" t="t" r="r" b="b"/>
                <a:pathLst>
                  <a:path w="109407" h="36050">
                    <a:moveTo>
                      <a:pt x="109407" y="11279"/>
                    </a:moveTo>
                    <a:cubicBezTo>
                      <a:pt x="72594" y="19536"/>
                      <a:pt x="36469" y="27794"/>
                      <a:pt x="0" y="36051"/>
                    </a:cubicBezTo>
                    <a:cubicBezTo>
                      <a:pt x="29588" y="-762"/>
                      <a:pt x="70186" y="-10052"/>
                      <a:pt x="109407" y="11279"/>
                    </a:cubicBezTo>
                    <a:close/>
                  </a:path>
                </a:pathLst>
              </a:custGeom>
              <a:solidFill>
                <a:srgbClr val="020201"/>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30" name="Freeform: Shape 229">
                <a:extLst>
                  <a:ext uri="{FF2B5EF4-FFF2-40B4-BE49-F238E27FC236}">
                    <a16:creationId xmlns:a16="http://schemas.microsoft.com/office/drawing/2014/main" id="{5D68F797-3CFA-49AD-A92E-8A4251641EE0}"/>
                  </a:ext>
                </a:extLst>
              </p:cNvPr>
              <p:cNvSpPr/>
              <p:nvPr/>
            </p:nvSpPr>
            <p:spPr>
              <a:xfrm>
                <a:off x="9083701" y="2685369"/>
                <a:ext cx="149567" cy="59665"/>
              </a:xfrm>
              <a:custGeom>
                <a:avLst/>
                <a:gdLst>
                  <a:gd name="connsiteX0" fmla="*/ 125234 w 125233"/>
                  <a:gd name="connsiteY0" fmla="*/ 11965 h 49958"/>
                  <a:gd name="connsiteX1" fmla="*/ 67089 w 125233"/>
                  <a:gd name="connsiteY1" fmla="*/ 44305 h 49958"/>
                  <a:gd name="connsiteX2" fmla="*/ 0 w 125233"/>
                  <a:gd name="connsiteY2" fmla="*/ 44994 h 49958"/>
                  <a:gd name="connsiteX3" fmla="*/ 94269 w 125233"/>
                  <a:gd name="connsiteY3" fmla="*/ 955 h 49958"/>
                  <a:gd name="connsiteX4" fmla="*/ 125234 w 125233"/>
                  <a:gd name="connsiteY4" fmla="*/ 11965 h 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233" h="49958">
                    <a:moveTo>
                      <a:pt x="125234" y="11965"/>
                    </a:moveTo>
                    <a:cubicBezTo>
                      <a:pt x="106655" y="24351"/>
                      <a:pt x="88076" y="36392"/>
                      <a:pt x="67089" y="44305"/>
                    </a:cubicBezTo>
                    <a:cubicBezTo>
                      <a:pt x="44726" y="52907"/>
                      <a:pt x="22363" y="50498"/>
                      <a:pt x="0" y="44994"/>
                    </a:cubicBezTo>
                    <a:cubicBezTo>
                      <a:pt x="16170" y="7148"/>
                      <a:pt x="51951" y="-3517"/>
                      <a:pt x="94269" y="955"/>
                    </a:cubicBezTo>
                    <a:cubicBezTo>
                      <a:pt x="105279" y="2676"/>
                      <a:pt x="116288" y="4396"/>
                      <a:pt x="125234" y="11965"/>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31" name="Freeform: Shape 230">
                <a:extLst>
                  <a:ext uri="{FF2B5EF4-FFF2-40B4-BE49-F238E27FC236}">
                    <a16:creationId xmlns:a16="http://schemas.microsoft.com/office/drawing/2014/main" id="{D8AA330C-E957-470C-B2F7-EFDA131AC882}"/>
                  </a:ext>
                </a:extLst>
              </p:cNvPr>
              <p:cNvSpPr/>
              <p:nvPr/>
            </p:nvSpPr>
            <p:spPr>
              <a:xfrm>
                <a:off x="9230095" y="2172064"/>
                <a:ext cx="145756" cy="59952"/>
              </a:xfrm>
              <a:custGeom>
                <a:avLst/>
                <a:gdLst>
                  <a:gd name="connsiteX0" fmla="*/ 55985 w 122042"/>
                  <a:gd name="connsiteY0" fmla="*/ 5505 h 50198"/>
                  <a:gd name="connsiteX1" fmla="*/ 3346 w 122042"/>
                  <a:gd name="connsiteY1" fmla="*/ 37845 h 50198"/>
                  <a:gd name="connsiteX2" fmla="*/ 938 w 122042"/>
                  <a:gd name="connsiteY2" fmla="*/ 48167 h 50198"/>
                  <a:gd name="connsiteX3" fmla="*/ 11259 w 122042"/>
                  <a:gd name="connsiteY3" fmla="*/ 48167 h 50198"/>
                  <a:gd name="connsiteX4" fmla="*/ 113097 w 122042"/>
                  <a:gd name="connsiteY4" fmla="*/ 20299 h 50198"/>
                  <a:gd name="connsiteX5" fmla="*/ 122043 w 122042"/>
                  <a:gd name="connsiteY5" fmla="*/ 19611 h 50198"/>
                  <a:gd name="connsiteX6" fmla="*/ 112753 w 122042"/>
                  <a:gd name="connsiteY6" fmla="*/ 0 h 50198"/>
                  <a:gd name="connsiteX7" fmla="*/ 55985 w 122042"/>
                  <a:gd name="connsiteY7" fmla="*/ 5505 h 5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042" h="50198">
                    <a:moveTo>
                      <a:pt x="55985" y="5505"/>
                    </a:moveTo>
                    <a:cubicBezTo>
                      <a:pt x="34310" y="9633"/>
                      <a:pt x="15732" y="18235"/>
                      <a:pt x="3346" y="37845"/>
                    </a:cubicBezTo>
                    <a:cubicBezTo>
                      <a:pt x="1282" y="40942"/>
                      <a:pt x="-1471" y="44382"/>
                      <a:pt x="938" y="48167"/>
                    </a:cubicBezTo>
                    <a:cubicBezTo>
                      <a:pt x="3690" y="51951"/>
                      <a:pt x="8163" y="49543"/>
                      <a:pt x="11259" y="48167"/>
                    </a:cubicBezTo>
                    <a:cubicBezTo>
                      <a:pt x="43944" y="34061"/>
                      <a:pt x="79037" y="28556"/>
                      <a:pt x="113097" y="20299"/>
                    </a:cubicBezTo>
                    <a:cubicBezTo>
                      <a:pt x="116538" y="19611"/>
                      <a:pt x="119634" y="19267"/>
                      <a:pt x="122043" y="19611"/>
                    </a:cubicBezTo>
                    <a:lnTo>
                      <a:pt x="112753" y="0"/>
                    </a:lnTo>
                    <a:cubicBezTo>
                      <a:pt x="92799" y="1376"/>
                      <a:pt x="74220" y="2064"/>
                      <a:pt x="55985" y="5505"/>
                    </a:cubicBezTo>
                    <a:close/>
                  </a:path>
                </a:pathLst>
              </a:custGeom>
              <a:solidFill>
                <a:srgbClr val="0402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32" name="Freeform: Shape 231">
                <a:extLst>
                  <a:ext uri="{FF2B5EF4-FFF2-40B4-BE49-F238E27FC236}">
                    <a16:creationId xmlns:a16="http://schemas.microsoft.com/office/drawing/2014/main" id="{AFB0D4EC-8809-4A15-9845-0859EC8DB848}"/>
                  </a:ext>
                </a:extLst>
              </p:cNvPr>
              <p:cNvSpPr/>
              <p:nvPr/>
            </p:nvSpPr>
            <p:spPr>
              <a:xfrm>
                <a:off x="9221879" y="2069339"/>
                <a:ext cx="110005" cy="50517"/>
              </a:xfrm>
              <a:custGeom>
                <a:avLst/>
                <a:gdLst>
                  <a:gd name="connsiteX0" fmla="*/ 75594 w 92108"/>
                  <a:gd name="connsiteY0" fmla="*/ 1720 h 42298"/>
                  <a:gd name="connsiteX1" fmla="*/ 5064 w 92108"/>
                  <a:gd name="connsiteY1" fmla="*/ 30276 h 42298"/>
                  <a:gd name="connsiteX2" fmla="*/ 592 w 92108"/>
                  <a:gd name="connsiteY2" fmla="*/ 39566 h 42298"/>
                  <a:gd name="connsiteX3" fmla="*/ 10913 w 92108"/>
                  <a:gd name="connsiteY3" fmla="*/ 41630 h 42298"/>
                  <a:gd name="connsiteX4" fmla="*/ 18138 w 92108"/>
                  <a:gd name="connsiteY4" fmla="*/ 39910 h 42298"/>
                  <a:gd name="connsiteX5" fmla="*/ 81443 w 92108"/>
                  <a:gd name="connsiteY5" fmla="*/ 25804 h 42298"/>
                  <a:gd name="connsiteX6" fmla="*/ 92109 w 92108"/>
                  <a:gd name="connsiteY6" fmla="*/ 25460 h 42298"/>
                  <a:gd name="connsiteX7" fmla="*/ 80411 w 92108"/>
                  <a:gd name="connsiteY7" fmla="*/ 0 h 42298"/>
                  <a:gd name="connsiteX8" fmla="*/ 75594 w 92108"/>
                  <a:gd name="connsiteY8" fmla="*/ 1720 h 42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108" h="42298">
                    <a:moveTo>
                      <a:pt x="75594" y="1720"/>
                    </a:moveTo>
                    <a:cubicBezTo>
                      <a:pt x="47038" y="-1376"/>
                      <a:pt x="25707" y="13762"/>
                      <a:pt x="5064" y="30276"/>
                    </a:cubicBezTo>
                    <a:cubicBezTo>
                      <a:pt x="2312" y="32685"/>
                      <a:pt x="-1473" y="35437"/>
                      <a:pt x="592" y="39566"/>
                    </a:cubicBezTo>
                    <a:cubicBezTo>
                      <a:pt x="2656" y="43350"/>
                      <a:pt x="7129" y="42318"/>
                      <a:pt x="10913" y="41630"/>
                    </a:cubicBezTo>
                    <a:cubicBezTo>
                      <a:pt x="13322" y="41286"/>
                      <a:pt x="15730" y="40598"/>
                      <a:pt x="18138" y="39910"/>
                    </a:cubicBezTo>
                    <a:cubicBezTo>
                      <a:pt x="39125" y="35437"/>
                      <a:pt x="60456" y="30620"/>
                      <a:pt x="81443" y="25804"/>
                    </a:cubicBezTo>
                    <a:cubicBezTo>
                      <a:pt x="85228" y="25115"/>
                      <a:pt x="89012" y="24083"/>
                      <a:pt x="92109" y="25460"/>
                    </a:cubicBezTo>
                    <a:lnTo>
                      <a:pt x="80411" y="0"/>
                    </a:lnTo>
                    <a:cubicBezTo>
                      <a:pt x="78347" y="1720"/>
                      <a:pt x="76970" y="1720"/>
                      <a:pt x="75594" y="1720"/>
                    </a:cubicBezTo>
                    <a:close/>
                  </a:path>
                </a:pathLst>
              </a:custGeom>
              <a:solidFill>
                <a:srgbClr val="0402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sp>
          <p:nvSpPr>
            <p:cNvPr id="216" name="Freeform: Shape 215">
              <a:extLst>
                <a:ext uri="{FF2B5EF4-FFF2-40B4-BE49-F238E27FC236}">
                  <a16:creationId xmlns:a16="http://schemas.microsoft.com/office/drawing/2014/main" id="{77EB6D41-4447-4CB9-A1B7-A3B8F303A875}"/>
                </a:ext>
              </a:extLst>
            </p:cNvPr>
            <p:cNvSpPr/>
            <p:nvPr/>
          </p:nvSpPr>
          <p:spPr>
            <a:xfrm rot="20967052">
              <a:off x="8065904" y="2413204"/>
              <a:ext cx="571229" cy="485210"/>
            </a:xfrm>
            <a:custGeom>
              <a:avLst/>
              <a:gdLst>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20751 w 1079803"/>
                <a:gd name="connsiteY26" fmla="*/ 242342 h 695566"/>
                <a:gd name="connsiteX27" fmla="*/ 189140 w 1079803"/>
                <a:gd name="connsiteY27" fmla="*/ 277110 h 695566"/>
                <a:gd name="connsiteX28" fmla="*/ 409206 w 1079803"/>
                <a:gd name="connsiteY28" fmla="*/ 332126 h 695566"/>
                <a:gd name="connsiteX29" fmla="*/ 780186 w 1079803"/>
                <a:gd name="connsiteY29" fmla="*/ 303090 h 695566"/>
                <a:gd name="connsiteX30" fmla="*/ 917345 w 1079803"/>
                <a:gd name="connsiteY30" fmla="*/ 253804 h 695566"/>
                <a:gd name="connsiteX31" fmla="*/ 949056 w 1079803"/>
                <a:gd name="connsiteY31" fmla="*/ 246927 h 695566"/>
                <a:gd name="connsiteX32" fmla="*/ 958990 w 1079803"/>
                <a:gd name="connsiteY32" fmla="*/ 256478 h 695566"/>
                <a:gd name="connsiteX33" fmla="*/ 1049538 w 1079803"/>
                <a:gd name="connsiteY33"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20751 w 1079803"/>
                <a:gd name="connsiteY26" fmla="*/ 242342 h 695566"/>
                <a:gd name="connsiteX27" fmla="*/ 243762 w 1079803"/>
                <a:gd name="connsiteY27" fmla="*/ 192062 h 695566"/>
                <a:gd name="connsiteX28" fmla="*/ 409206 w 1079803"/>
                <a:gd name="connsiteY28" fmla="*/ 332126 h 695566"/>
                <a:gd name="connsiteX29" fmla="*/ 780186 w 1079803"/>
                <a:gd name="connsiteY29" fmla="*/ 303090 h 695566"/>
                <a:gd name="connsiteX30" fmla="*/ 917345 w 1079803"/>
                <a:gd name="connsiteY30" fmla="*/ 253804 h 695566"/>
                <a:gd name="connsiteX31" fmla="*/ 949056 w 1079803"/>
                <a:gd name="connsiteY31" fmla="*/ 246927 h 695566"/>
                <a:gd name="connsiteX32" fmla="*/ 958990 w 1079803"/>
                <a:gd name="connsiteY32" fmla="*/ 256478 h 695566"/>
                <a:gd name="connsiteX33" fmla="*/ 1049538 w 1079803"/>
                <a:gd name="connsiteY33"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243762 w 1079803"/>
                <a:gd name="connsiteY27" fmla="*/ 192062 h 695566"/>
                <a:gd name="connsiteX28" fmla="*/ 409206 w 1079803"/>
                <a:gd name="connsiteY28" fmla="*/ 332126 h 695566"/>
                <a:gd name="connsiteX29" fmla="*/ 780186 w 1079803"/>
                <a:gd name="connsiteY29" fmla="*/ 303090 h 695566"/>
                <a:gd name="connsiteX30" fmla="*/ 917345 w 1079803"/>
                <a:gd name="connsiteY30" fmla="*/ 253804 h 695566"/>
                <a:gd name="connsiteX31" fmla="*/ 949056 w 1079803"/>
                <a:gd name="connsiteY31" fmla="*/ 246927 h 695566"/>
                <a:gd name="connsiteX32" fmla="*/ 958990 w 1079803"/>
                <a:gd name="connsiteY32" fmla="*/ 256478 h 695566"/>
                <a:gd name="connsiteX33" fmla="*/ 1049538 w 1079803"/>
                <a:gd name="connsiteY33"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243762 w 1079803"/>
                <a:gd name="connsiteY27" fmla="*/ 192062 h 695566"/>
                <a:gd name="connsiteX28" fmla="*/ 444198 w 1079803"/>
                <a:gd name="connsiteY28" fmla="*/ 225848 h 695566"/>
                <a:gd name="connsiteX29" fmla="*/ 780186 w 1079803"/>
                <a:gd name="connsiteY29" fmla="*/ 303090 h 695566"/>
                <a:gd name="connsiteX30" fmla="*/ 917345 w 1079803"/>
                <a:gd name="connsiteY30" fmla="*/ 253804 h 695566"/>
                <a:gd name="connsiteX31" fmla="*/ 949056 w 1079803"/>
                <a:gd name="connsiteY31" fmla="*/ 246927 h 695566"/>
                <a:gd name="connsiteX32" fmla="*/ 958990 w 1079803"/>
                <a:gd name="connsiteY32" fmla="*/ 256478 h 695566"/>
                <a:gd name="connsiteX33" fmla="*/ 1049538 w 1079803"/>
                <a:gd name="connsiteY33"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243762 w 1079803"/>
                <a:gd name="connsiteY27" fmla="*/ 192062 h 695566"/>
                <a:gd name="connsiteX28" fmla="*/ 444198 w 1079803"/>
                <a:gd name="connsiteY28" fmla="*/ 225848 h 695566"/>
                <a:gd name="connsiteX29" fmla="*/ 772535 w 1079803"/>
                <a:gd name="connsiteY29" fmla="*/ 234131 h 695566"/>
                <a:gd name="connsiteX30" fmla="*/ 917345 w 1079803"/>
                <a:gd name="connsiteY30" fmla="*/ 253804 h 695566"/>
                <a:gd name="connsiteX31" fmla="*/ 949056 w 1079803"/>
                <a:gd name="connsiteY31" fmla="*/ 246927 h 695566"/>
                <a:gd name="connsiteX32" fmla="*/ 958990 w 1079803"/>
                <a:gd name="connsiteY32" fmla="*/ 256478 h 695566"/>
                <a:gd name="connsiteX33" fmla="*/ 1049538 w 1079803"/>
                <a:gd name="connsiteY33"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243762 w 1079803"/>
                <a:gd name="connsiteY27" fmla="*/ 192062 h 695566"/>
                <a:gd name="connsiteX28" fmla="*/ 444198 w 1079803"/>
                <a:gd name="connsiteY28" fmla="*/ 225848 h 695566"/>
                <a:gd name="connsiteX29" fmla="*/ 772535 w 1079803"/>
                <a:gd name="connsiteY29" fmla="*/ 234131 h 695566"/>
                <a:gd name="connsiteX30" fmla="*/ 917345 w 1079803"/>
                <a:gd name="connsiteY30" fmla="*/ 253804 h 695566"/>
                <a:gd name="connsiteX31" fmla="*/ 949056 w 1079803"/>
                <a:gd name="connsiteY31" fmla="*/ 246927 h 695566"/>
                <a:gd name="connsiteX32" fmla="*/ 965924 w 1079803"/>
                <a:gd name="connsiteY32" fmla="*/ 195707 h 695566"/>
                <a:gd name="connsiteX33" fmla="*/ 1049538 w 1079803"/>
                <a:gd name="connsiteY33"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243762 w 1079803"/>
                <a:gd name="connsiteY27" fmla="*/ 192062 h 695566"/>
                <a:gd name="connsiteX28" fmla="*/ 444198 w 1079803"/>
                <a:gd name="connsiteY28" fmla="*/ 225848 h 695566"/>
                <a:gd name="connsiteX29" fmla="*/ 772535 w 1079803"/>
                <a:gd name="connsiteY29" fmla="*/ 234131 h 695566"/>
                <a:gd name="connsiteX30" fmla="*/ 917345 w 1079803"/>
                <a:gd name="connsiteY30" fmla="*/ 253804 h 695566"/>
                <a:gd name="connsiteX31" fmla="*/ 927376 w 1079803"/>
                <a:gd name="connsiteY31" fmla="*/ 200722 h 695566"/>
                <a:gd name="connsiteX32" fmla="*/ 965924 w 1079803"/>
                <a:gd name="connsiteY32" fmla="*/ 195707 h 695566"/>
                <a:gd name="connsiteX33" fmla="*/ 1049538 w 1079803"/>
                <a:gd name="connsiteY33"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243762 w 1079803"/>
                <a:gd name="connsiteY27" fmla="*/ 192062 h 695566"/>
                <a:gd name="connsiteX28" fmla="*/ 444198 w 1079803"/>
                <a:gd name="connsiteY28" fmla="*/ 225848 h 695566"/>
                <a:gd name="connsiteX29" fmla="*/ 772535 w 1079803"/>
                <a:gd name="connsiteY29" fmla="*/ 234131 h 695566"/>
                <a:gd name="connsiteX30" fmla="*/ 917345 w 1079803"/>
                <a:gd name="connsiteY30" fmla="*/ 253804 h 695566"/>
                <a:gd name="connsiteX31" fmla="*/ 965924 w 1079803"/>
                <a:gd name="connsiteY31" fmla="*/ 195707 h 695566"/>
                <a:gd name="connsiteX32" fmla="*/ 1049538 w 1079803"/>
                <a:gd name="connsiteY32"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243762 w 1079803"/>
                <a:gd name="connsiteY27" fmla="*/ 192062 h 695566"/>
                <a:gd name="connsiteX28" fmla="*/ 444198 w 1079803"/>
                <a:gd name="connsiteY28" fmla="*/ 225848 h 695566"/>
                <a:gd name="connsiteX29" fmla="*/ 772535 w 1079803"/>
                <a:gd name="connsiteY29" fmla="*/ 234131 h 695566"/>
                <a:gd name="connsiteX30" fmla="*/ 965924 w 1079803"/>
                <a:gd name="connsiteY30" fmla="*/ 195707 h 695566"/>
                <a:gd name="connsiteX31" fmla="*/ 1049538 w 1079803"/>
                <a:gd name="connsiteY31"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444198 w 1079803"/>
                <a:gd name="connsiteY27" fmla="*/ 225848 h 695566"/>
                <a:gd name="connsiteX28" fmla="*/ 772535 w 1079803"/>
                <a:gd name="connsiteY28" fmla="*/ 234131 h 695566"/>
                <a:gd name="connsiteX29" fmla="*/ 965924 w 1079803"/>
                <a:gd name="connsiteY29" fmla="*/ 195707 h 695566"/>
                <a:gd name="connsiteX30" fmla="*/ 1049538 w 1079803"/>
                <a:gd name="connsiteY30"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444198 w 1079803"/>
                <a:gd name="connsiteY27" fmla="*/ 225848 h 695566"/>
                <a:gd name="connsiteX28" fmla="*/ 725792 w 1079803"/>
                <a:gd name="connsiteY28" fmla="*/ 221498 h 695566"/>
                <a:gd name="connsiteX29" fmla="*/ 965924 w 1079803"/>
                <a:gd name="connsiteY29" fmla="*/ 195707 h 695566"/>
                <a:gd name="connsiteX30" fmla="*/ 1049538 w 1079803"/>
                <a:gd name="connsiteY30"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444198 w 1079803"/>
                <a:gd name="connsiteY27" fmla="*/ 225848 h 695566"/>
                <a:gd name="connsiteX28" fmla="*/ 965924 w 1079803"/>
                <a:gd name="connsiteY28" fmla="*/ 195707 h 695566"/>
                <a:gd name="connsiteX29" fmla="*/ 1049538 w 1079803"/>
                <a:gd name="connsiteY29" fmla="*/ 93721 h 695566"/>
                <a:gd name="connsiteX0" fmla="*/ 1049538 w 1079803"/>
                <a:gd name="connsiteY0" fmla="*/ 93721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444198 w 1079803"/>
                <a:gd name="connsiteY27" fmla="*/ 225848 h 695566"/>
                <a:gd name="connsiteX28" fmla="*/ 932264 w 1079803"/>
                <a:gd name="connsiteY28" fmla="*/ 197228 h 695566"/>
                <a:gd name="connsiteX29" fmla="*/ 1049538 w 1079803"/>
                <a:gd name="connsiteY29" fmla="*/ 93721 h 695566"/>
                <a:gd name="connsiteX0" fmla="*/ 1001850 w 1079803"/>
                <a:gd name="connsiteY0" fmla="*/ 117995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1055269 w 1079803"/>
                <a:gd name="connsiteY10" fmla="*/ 267558 h 695566"/>
                <a:gd name="connsiteX11" fmla="*/ 978093 w 1079803"/>
                <a:gd name="connsiteY11" fmla="*/ 460880 h 695566"/>
                <a:gd name="connsiteX12" fmla="*/ 877229 w 1079803"/>
                <a:gd name="connsiteY12" fmla="*/ 568239 h 695566"/>
                <a:gd name="connsiteX13" fmla="*/ 647993 w 1079803"/>
                <a:gd name="connsiteY13" fmla="*/ 678654 h 695566"/>
                <a:gd name="connsiteX14" fmla="*/ 420286 w 1079803"/>
                <a:gd name="connsiteY14" fmla="*/ 683239 h 695566"/>
                <a:gd name="connsiteX15" fmla="*/ 121515 w 1079803"/>
                <a:gd name="connsiteY15" fmla="*/ 481130 h 695566"/>
                <a:gd name="connsiteX16" fmla="*/ 13392 w 1079803"/>
                <a:gd name="connsiteY16" fmla="*/ 243871 h 695566"/>
                <a:gd name="connsiteX17" fmla="*/ 24854 w 1079803"/>
                <a:gd name="connsiteY17" fmla="*/ 238904 h 695566"/>
                <a:gd name="connsiteX18" fmla="*/ 47396 w 1079803"/>
                <a:gd name="connsiteY18" fmla="*/ 273671 h 695566"/>
                <a:gd name="connsiteX19" fmla="*/ 129921 w 1079803"/>
                <a:gd name="connsiteY19" fmla="*/ 449801 h 695566"/>
                <a:gd name="connsiteX20" fmla="*/ 121515 w 1079803"/>
                <a:gd name="connsiteY20" fmla="*/ 313787 h 695566"/>
                <a:gd name="connsiteX21" fmla="*/ 106615 w 1079803"/>
                <a:gd name="connsiteY21" fmla="*/ 274435 h 695566"/>
                <a:gd name="connsiteX22" fmla="*/ 6897 w 1079803"/>
                <a:gd name="connsiteY22" fmla="*/ 70797 h 695566"/>
                <a:gd name="connsiteX23" fmla="*/ 402 w 1079803"/>
                <a:gd name="connsiteY23" fmla="*/ 29535 h 695566"/>
                <a:gd name="connsiteX24" fmla="*/ 14156 w 1079803"/>
                <a:gd name="connsiteY24" fmla="*/ 13106 h 695566"/>
                <a:gd name="connsiteX25" fmla="*/ 22944 w 1079803"/>
                <a:gd name="connsiteY25" fmla="*/ 28007 h 695566"/>
                <a:gd name="connsiteX26" fmla="*/ 134227 w 1079803"/>
                <a:gd name="connsiteY26" fmla="*/ 188647 h 695566"/>
                <a:gd name="connsiteX27" fmla="*/ 444198 w 1079803"/>
                <a:gd name="connsiteY27" fmla="*/ 225848 h 695566"/>
                <a:gd name="connsiteX28" fmla="*/ 932264 w 1079803"/>
                <a:gd name="connsiteY28" fmla="*/ 197228 h 695566"/>
                <a:gd name="connsiteX29" fmla="*/ 1001850 w 1079803"/>
                <a:gd name="connsiteY29" fmla="*/ 117995 h 695566"/>
                <a:gd name="connsiteX0" fmla="*/ 1001850 w 1079803"/>
                <a:gd name="connsiteY0" fmla="*/ 117995 h 695566"/>
                <a:gd name="connsiteX1" fmla="*/ 1056797 w 1079803"/>
                <a:gd name="connsiteY1" fmla="*/ 12342 h 695566"/>
                <a:gd name="connsiteX2" fmla="*/ 1073608 w 1079803"/>
                <a:gd name="connsiteY2" fmla="*/ 4701 h 695566"/>
                <a:gd name="connsiteX3" fmla="*/ 1079721 w 1079803"/>
                <a:gd name="connsiteY3" fmla="*/ 23804 h 695566"/>
                <a:gd name="connsiteX4" fmla="*/ 1014388 w 1079803"/>
                <a:gd name="connsiteY4" fmla="*/ 224385 h 695566"/>
                <a:gd name="connsiteX5" fmla="*/ 975036 w 1079803"/>
                <a:gd name="connsiteY5" fmla="*/ 282459 h 695566"/>
                <a:gd name="connsiteX6" fmla="*/ 965103 w 1079803"/>
                <a:gd name="connsiteY6" fmla="*/ 306528 h 695566"/>
                <a:gd name="connsiteX7" fmla="*/ 948674 w 1079803"/>
                <a:gd name="connsiteY7" fmla="*/ 461644 h 695566"/>
                <a:gd name="connsiteX8" fmla="*/ 1036166 w 1079803"/>
                <a:gd name="connsiteY8" fmla="*/ 256478 h 695566"/>
                <a:gd name="connsiteX9" fmla="*/ 1050302 w 1079803"/>
                <a:gd name="connsiteY9" fmla="*/ 248073 h 695566"/>
                <a:gd name="connsiteX10" fmla="*/ 978093 w 1079803"/>
                <a:gd name="connsiteY10" fmla="*/ 460880 h 695566"/>
                <a:gd name="connsiteX11" fmla="*/ 877229 w 1079803"/>
                <a:gd name="connsiteY11" fmla="*/ 568239 h 695566"/>
                <a:gd name="connsiteX12" fmla="*/ 647993 w 1079803"/>
                <a:gd name="connsiteY12" fmla="*/ 678654 h 695566"/>
                <a:gd name="connsiteX13" fmla="*/ 420286 w 1079803"/>
                <a:gd name="connsiteY13" fmla="*/ 683239 h 695566"/>
                <a:gd name="connsiteX14" fmla="*/ 121515 w 1079803"/>
                <a:gd name="connsiteY14" fmla="*/ 481130 h 695566"/>
                <a:gd name="connsiteX15" fmla="*/ 13392 w 1079803"/>
                <a:gd name="connsiteY15" fmla="*/ 243871 h 695566"/>
                <a:gd name="connsiteX16" fmla="*/ 24854 w 1079803"/>
                <a:gd name="connsiteY16" fmla="*/ 238904 h 695566"/>
                <a:gd name="connsiteX17" fmla="*/ 47396 w 1079803"/>
                <a:gd name="connsiteY17" fmla="*/ 273671 h 695566"/>
                <a:gd name="connsiteX18" fmla="*/ 129921 w 1079803"/>
                <a:gd name="connsiteY18" fmla="*/ 449801 h 695566"/>
                <a:gd name="connsiteX19" fmla="*/ 121515 w 1079803"/>
                <a:gd name="connsiteY19" fmla="*/ 313787 h 695566"/>
                <a:gd name="connsiteX20" fmla="*/ 106615 w 1079803"/>
                <a:gd name="connsiteY20" fmla="*/ 274435 h 695566"/>
                <a:gd name="connsiteX21" fmla="*/ 6897 w 1079803"/>
                <a:gd name="connsiteY21" fmla="*/ 70797 h 695566"/>
                <a:gd name="connsiteX22" fmla="*/ 402 w 1079803"/>
                <a:gd name="connsiteY22" fmla="*/ 29535 h 695566"/>
                <a:gd name="connsiteX23" fmla="*/ 14156 w 1079803"/>
                <a:gd name="connsiteY23" fmla="*/ 13106 h 695566"/>
                <a:gd name="connsiteX24" fmla="*/ 22944 w 1079803"/>
                <a:gd name="connsiteY24" fmla="*/ 28007 h 695566"/>
                <a:gd name="connsiteX25" fmla="*/ 134227 w 1079803"/>
                <a:gd name="connsiteY25" fmla="*/ 188647 h 695566"/>
                <a:gd name="connsiteX26" fmla="*/ 444198 w 1079803"/>
                <a:gd name="connsiteY26" fmla="*/ 225848 h 695566"/>
                <a:gd name="connsiteX27" fmla="*/ 932264 w 1079803"/>
                <a:gd name="connsiteY27" fmla="*/ 197228 h 695566"/>
                <a:gd name="connsiteX28" fmla="*/ 1001850 w 1079803"/>
                <a:gd name="connsiteY28" fmla="*/ 117995 h 695566"/>
                <a:gd name="connsiteX0" fmla="*/ 1001850 w 1103589"/>
                <a:gd name="connsiteY0" fmla="*/ 117995 h 695566"/>
                <a:gd name="connsiteX1" fmla="*/ 1056797 w 1103589"/>
                <a:gd name="connsiteY1" fmla="*/ 12342 h 695566"/>
                <a:gd name="connsiteX2" fmla="*/ 1073608 w 1103589"/>
                <a:gd name="connsiteY2" fmla="*/ 4701 h 695566"/>
                <a:gd name="connsiteX3" fmla="*/ 1079721 w 1103589"/>
                <a:gd name="connsiteY3" fmla="*/ 23804 h 695566"/>
                <a:gd name="connsiteX4" fmla="*/ 1014388 w 1103589"/>
                <a:gd name="connsiteY4" fmla="*/ 224385 h 695566"/>
                <a:gd name="connsiteX5" fmla="*/ 975036 w 1103589"/>
                <a:gd name="connsiteY5" fmla="*/ 282459 h 695566"/>
                <a:gd name="connsiteX6" fmla="*/ 965103 w 1103589"/>
                <a:gd name="connsiteY6" fmla="*/ 306528 h 695566"/>
                <a:gd name="connsiteX7" fmla="*/ 948674 w 1103589"/>
                <a:gd name="connsiteY7" fmla="*/ 461644 h 695566"/>
                <a:gd name="connsiteX8" fmla="*/ 1036166 w 1103589"/>
                <a:gd name="connsiteY8" fmla="*/ 256478 h 695566"/>
                <a:gd name="connsiteX9" fmla="*/ 1103590 w 1103589"/>
                <a:gd name="connsiteY9" fmla="*/ 267783 h 695566"/>
                <a:gd name="connsiteX10" fmla="*/ 978093 w 1103589"/>
                <a:gd name="connsiteY10" fmla="*/ 460880 h 695566"/>
                <a:gd name="connsiteX11" fmla="*/ 877229 w 1103589"/>
                <a:gd name="connsiteY11" fmla="*/ 568239 h 695566"/>
                <a:gd name="connsiteX12" fmla="*/ 647993 w 1103589"/>
                <a:gd name="connsiteY12" fmla="*/ 678654 h 695566"/>
                <a:gd name="connsiteX13" fmla="*/ 420286 w 1103589"/>
                <a:gd name="connsiteY13" fmla="*/ 683239 h 695566"/>
                <a:gd name="connsiteX14" fmla="*/ 121515 w 1103589"/>
                <a:gd name="connsiteY14" fmla="*/ 481130 h 695566"/>
                <a:gd name="connsiteX15" fmla="*/ 13392 w 1103589"/>
                <a:gd name="connsiteY15" fmla="*/ 243871 h 695566"/>
                <a:gd name="connsiteX16" fmla="*/ 24854 w 1103589"/>
                <a:gd name="connsiteY16" fmla="*/ 238904 h 695566"/>
                <a:gd name="connsiteX17" fmla="*/ 47396 w 1103589"/>
                <a:gd name="connsiteY17" fmla="*/ 273671 h 695566"/>
                <a:gd name="connsiteX18" fmla="*/ 129921 w 1103589"/>
                <a:gd name="connsiteY18" fmla="*/ 449801 h 695566"/>
                <a:gd name="connsiteX19" fmla="*/ 121515 w 1103589"/>
                <a:gd name="connsiteY19" fmla="*/ 313787 h 695566"/>
                <a:gd name="connsiteX20" fmla="*/ 106615 w 1103589"/>
                <a:gd name="connsiteY20" fmla="*/ 274435 h 695566"/>
                <a:gd name="connsiteX21" fmla="*/ 6897 w 1103589"/>
                <a:gd name="connsiteY21" fmla="*/ 70797 h 695566"/>
                <a:gd name="connsiteX22" fmla="*/ 402 w 1103589"/>
                <a:gd name="connsiteY22" fmla="*/ 29535 h 695566"/>
                <a:gd name="connsiteX23" fmla="*/ 14156 w 1103589"/>
                <a:gd name="connsiteY23" fmla="*/ 13106 h 695566"/>
                <a:gd name="connsiteX24" fmla="*/ 22944 w 1103589"/>
                <a:gd name="connsiteY24" fmla="*/ 28007 h 695566"/>
                <a:gd name="connsiteX25" fmla="*/ 134227 w 1103589"/>
                <a:gd name="connsiteY25" fmla="*/ 188647 h 695566"/>
                <a:gd name="connsiteX26" fmla="*/ 444198 w 1103589"/>
                <a:gd name="connsiteY26" fmla="*/ 225848 h 695566"/>
                <a:gd name="connsiteX27" fmla="*/ 932264 w 1103589"/>
                <a:gd name="connsiteY27" fmla="*/ 197228 h 695566"/>
                <a:gd name="connsiteX28" fmla="*/ 1001850 w 1103589"/>
                <a:gd name="connsiteY28" fmla="*/ 117995 h 695566"/>
                <a:gd name="connsiteX0" fmla="*/ 1001850 w 1103591"/>
                <a:gd name="connsiteY0" fmla="*/ 117995 h 695566"/>
                <a:gd name="connsiteX1" fmla="*/ 1056797 w 1103591"/>
                <a:gd name="connsiteY1" fmla="*/ 12342 h 695566"/>
                <a:gd name="connsiteX2" fmla="*/ 1073608 w 1103591"/>
                <a:gd name="connsiteY2" fmla="*/ 4701 h 695566"/>
                <a:gd name="connsiteX3" fmla="*/ 1079721 w 1103591"/>
                <a:gd name="connsiteY3" fmla="*/ 23804 h 695566"/>
                <a:gd name="connsiteX4" fmla="*/ 1014388 w 1103591"/>
                <a:gd name="connsiteY4" fmla="*/ 224385 h 695566"/>
                <a:gd name="connsiteX5" fmla="*/ 975036 w 1103591"/>
                <a:gd name="connsiteY5" fmla="*/ 282459 h 695566"/>
                <a:gd name="connsiteX6" fmla="*/ 965103 w 1103591"/>
                <a:gd name="connsiteY6" fmla="*/ 306528 h 695566"/>
                <a:gd name="connsiteX7" fmla="*/ 948674 w 1103591"/>
                <a:gd name="connsiteY7" fmla="*/ 461644 h 695566"/>
                <a:gd name="connsiteX8" fmla="*/ 1073374 w 1103591"/>
                <a:gd name="connsiteY8" fmla="*/ 273966 h 695566"/>
                <a:gd name="connsiteX9" fmla="*/ 1103590 w 1103591"/>
                <a:gd name="connsiteY9" fmla="*/ 267783 h 695566"/>
                <a:gd name="connsiteX10" fmla="*/ 978093 w 1103591"/>
                <a:gd name="connsiteY10" fmla="*/ 460880 h 695566"/>
                <a:gd name="connsiteX11" fmla="*/ 877229 w 1103591"/>
                <a:gd name="connsiteY11" fmla="*/ 568239 h 695566"/>
                <a:gd name="connsiteX12" fmla="*/ 647993 w 1103591"/>
                <a:gd name="connsiteY12" fmla="*/ 678654 h 695566"/>
                <a:gd name="connsiteX13" fmla="*/ 420286 w 1103591"/>
                <a:gd name="connsiteY13" fmla="*/ 683239 h 695566"/>
                <a:gd name="connsiteX14" fmla="*/ 121515 w 1103591"/>
                <a:gd name="connsiteY14" fmla="*/ 481130 h 695566"/>
                <a:gd name="connsiteX15" fmla="*/ 13392 w 1103591"/>
                <a:gd name="connsiteY15" fmla="*/ 243871 h 695566"/>
                <a:gd name="connsiteX16" fmla="*/ 24854 w 1103591"/>
                <a:gd name="connsiteY16" fmla="*/ 238904 h 695566"/>
                <a:gd name="connsiteX17" fmla="*/ 47396 w 1103591"/>
                <a:gd name="connsiteY17" fmla="*/ 273671 h 695566"/>
                <a:gd name="connsiteX18" fmla="*/ 129921 w 1103591"/>
                <a:gd name="connsiteY18" fmla="*/ 449801 h 695566"/>
                <a:gd name="connsiteX19" fmla="*/ 121515 w 1103591"/>
                <a:gd name="connsiteY19" fmla="*/ 313787 h 695566"/>
                <a:gd name="connsiteX20" fmla="*/ 106615 w 1103591"/>
                <a:gd name="connsiteY20" fmla="*/ 274435 h 695566"/>
                <a:gd name="connsiteX21" fmla="*/ 6897 w 1103591"/>
                <a:gd name="connsiteY21" fmla="*/ 70797 h 695566"/>
                <a:gd name="connsiteX22" fmla="*/ 402 w 1103591"/>
                <a:gd name="connsiteY22" fmla="*/ 29535 h 695566"/>
                <a:gd name="connsiteX23" fmla="*/ 14156 w 1103591"/>
                <a:gd name="connsiteY23" fmla="*/ 13106 h 695566"/>
                <a:gd name="connsiteX24" fmla="*/ 22944 w 1103591"/>
                <a:gd name="connsiteY24" fmla="*/ 28007 h 695566"/>
                <a:gd name="connsiteX25" fmla="*/ 134227 w 1103591"/>
                <a:gd name="connsiteY25" fmla="*/ 188647 h 695566"/>
                <a:gd name="connsiteX26" fmla="*/ 444198 w 1103591"/>
                <a:gd name="connsiteY26" fmla="*/ 225848 h 695566"/>
                <a:gd name="connsiteX27" fmla="*/ 932264 w 1103591"/>
                <a:gd name="connsiteY27" fmla="*/ 197228 h 695566"/>
                <a:gd name="connsiteX28" fmla="*/ 1001850 w 1103591"/>
                <a:gd name="connsiteY28" fmla="*/ 117995 h 695566"/>
                <a:gd name="connsiteX0" fmla="*/ 1001850 w 1103589"/>
                <a:gd name="connsiteY0" fmla="*/ 117995 h 695566"/>
                <a:gd name="connsiteX1" fmla="*/ 1056797 w 1103589"/>
                <a:gd name="connsiteY1" fmla="*/ 12342 h 695566"/>
                <a:gd name="connsiteX2" fmla="*/ 1073608 w 1103589"/>
                <a:gd name="connsiteY2" fmla="*/ 4701 h 695566"/>
                <a:gd name="connsiteX3" fmla="*/ 1079721 w 1103589"/>
                <a:gd name="connsiteY3" fmla="*/ 23804 h 695566"/>
                <a:gd name="connsiteX4" fmla="*/ 996810 w 1103589"/>
                <a:gd name="connsiteY4" fmla="*/ 228131 h 695566"/>
                <a:gd name="connsiteX5" fmla="*/ 975036 w 1103589"/>
                <a:gd name="connsiteY5" fmla="*/ 282459 h 695566"/>
                <a:gd name="connsiteX6" fmla="*/ 965103 w 1103589"/>
                <a:gd name="connsiteY6" fmla="*/ 306528 h 695566"/>
                <a:gd name="connsiteX7" fmla="*/ 948674 w 1103589"/>
                <a:gd name="connsiteY7" fmla="*/ 461644 h 695566"/>
                <a:gd name="connsiteX8" fmla="*/ 1073374 w 1103589"/>
                <a:gd name="connsiteY8" fmla="*/ 273966 h 695566"/>
                <a:gd name="connsiteX9" fmla="*/ 1103590 w 1103589"/>
                <a:gd name="connsiteY9" fmla="*/ 267783 h 695566"/>
                <a:gd name="connsiteX10" fmla="*/ 978093 w 1103589"/>
                <a:gd name="connsiteY10" fmla="*/ 460880 h 695566"/>
                <a:gd name="connsiteX11" fmla="*/ 877229 w 1103589"/>
                <a:gd name="connsiteY11" fmla="*/ 568239 h 695566"/>
                <a:gd name="connsiteX12" fmla="*/ 647993 w 1103589"/>
                <a:gd name="connsiteY12" fmla="*/ 678654 h 695566"/>
                <a:gd name="connsiteX13" fmla="*/ 420286 w 1103589"/>
                <a:gd name="connsiteY13" fmla="*/ 683239 h 695566"/>
                <a:gd name="connsiteX14" fmla="*/ 121515 w 1103589"/>
                <a:gd name="connsiteY14" fmla="*/ 481130 h 695566"/>
                <a:gd name="connsiteX15" fmla="*/ 13392 w 1103589"/>
                <a:gd name="connsiteY15" fmla="*/ 243871 h 695566"/>
                <a:gd name="connsiteX16" fmla="*/ 24854 w 1103589"/>
                <a:gd name="connsiteY16" fmla="*/ 238904 h 695566"/>
                <a:gd name="connsiteX17" fmla="*/ 47396 w 1103589"/>
                <a:gd name="connsiteY17" fmla="*/ 273671 h 695566"/>
                <a:gd name="connsiteX18" fmla="*/ 129921 w 1103589"/>
                <a:gd name="connsiteY18" fmla="*/ 449801 h 695566"/>
                <a:gd name="connsiteX19" fmla="*/ 121515 w 1103589"/>
                <a:gd name="connsiteY19" fmla="*/ 313787 h 695566"/>
                <a:gd name="connsiteX20" fmla="*/ 106615 w 1103589"/>
                <a:gd name="connsiteY20" fmla="*/ 274435 h 695566"/>
                <a:gd name="connsiteX21" fmla="*/ 6897 w 1103589"/>
                <a:gd name="connsiteY21" fmla="*/ 70797 h 695566"/>
                <a:gd name="connsiteX22" fmla="*/ 402 w 1103589"/>
                <a:gd name="connsiteY22" fmla="*/ 29535 h 695566"/>
                <a:gd name="connsiteX23" fmla="*/ 14156 w 1103589"/>
                <a:gd name="connsiteY23" fmla="*/ 13106 h 695566"/>
                <a:gd name="connsiteX24" fmla="*/ 22944 w 1103589"/>
                <a:gd name="connsiteY24" fmla="*/ 28007 h 695566"/>
                <a:gd name="connsiteX25" fmla="*/ 134227 w 1103589"/>
                <a:gd name="connsiteY25" fmla="*/ 188647 h 695566"/>
                <a:gd name="connsiteX26" fmla="*/ 444198 w 1103589"/>
                <a:gd name="connsiteY26" fmla="*/ 225848 h 695566"/>
                <a:gd name="connsiteX27" fmla="*/ 932264 w 1103589"/>
                <a:gd name="connsiteY27" fmla="*/ 197228 h 695566"/>
                <a:gd name="connsiteX28" fmla="*/ 1001850 w 1103589"/>
                <a:gd name="connsiteY28" fmla="*/ 117995 h 695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03589" h="695566">
                  <a:moveTo>
                    <a:pt x="1001850" y="117995"/>
                  </a:moveTo>
                  <a:cubicBezTo>
                    <a:pt x="1004906" y="90869"/>
                    <a:pt x="1054505" y="39469"/>
                    <a:pt x="1056797" y="12342"/>
                  </a:cubicBezTo>
                  <a:cubicBezTo>
                    <a:pt x="1057943" y="-648"/>
                    <a:pt x="1063292" y="-3704"/>
                    <a:pt x="1073608" y="4701"/>
                  </a:cubicBezTo>
                  <a:cubicBezTo>
                    <a:pt x="1079339" y="10050"/>
                    <a:pt x="1080103" y="16927"/>
                    <a:pt x="1079721" y="23804"/>
                  </a:cubicBezTo>
                  <a:cubicBezTo>
                    <a:pt x="1077046" y="64302"/>
                    <a:pt x="1041129" y="168148"/>
                    <a:pt x="996810" y="228131"/>
                  </a:cubicBezTo>
                  <a:cubicBezTo>
                    <a:pt x="980764" y="247999"/>
                    <a:pt x="992611" y="263356"/>
                    <a:pt x="975036" y="282459"/>
                  </a:cubicBezTo>
                  <a:cubicBezTo>
                    <a:pt x="968923" y="289336"/>
                    <a:pt x="965867" y="297359"/>
                    <a:pt x="965103" y="306528"/>
                  </a:cubicBezTo>
                  <a:cubicBezTo>
                    <a:pt x="961282" y="347027"/>
                    <a:pt x="951349" y="418090"/>
                    <a:pt x="948674" y="461644"/>
                  </a:cubicBezTo>
                  <a:cubicBezTo>
                    <a:pt x="979621" y="416943"/>
                    <a:pt x="1068025" y="282754"/>
                    <a:pt x="1073374" y="273966"/>
                  </a:cubicBezTo>
                  <a:cubicBezTo>
                    <a:pt x="1076430" y="268236"/>
                    <a:pt x="1095949" y="265873"/>
                    <a:pt x="1103590" y="267783"/>
                  </a:cubicBezTo>
                  <a:cubicBezTo>
                    <a:pt x="1093911" y="301850"/>
                    <a:pt x="1006938" y="407519"/>
                    <a:pt x="978093" y="460880"/>
                  </a:cubicBezTo>
                  <a:cubicBezTo>
                    <a:pt x="958608" y="493737"/>
                    <a:pt x="903973" y="549900"/>
                    <a:pt x="877229" y="568239"/>
                  </a:cubicBezTo>
                  <a:cubicBezTo>
                    <a:pt x="803874" y="611794"/>
                    <a:pt x="730136" y="653438"/>
                    <a:pt x="647993" y="678654"/>
                  </a:cubicBezTo>
                  <a:cubicBezTo>
                    <a:pt x="581897" y="701960"/>
                    <a:pt x="489057" y="698904"/>
                    <a:pt x="420286" y="683239"/>
                  </a:cubicBezTo>
                  <a:cubicBezTo>
                    <a:pt x="331648" y="649236"/>
                    <a:pt x="179206" y="542259"/>
                    <a:pt x="121515" y="481130"/>
                  </a:cubicBezTo>
                  <a:cubicBezTo>
                    <a:pt x="57329" y="408538"/>
                    <a:pt x="21416" y="267176"/>
                    <a:pt x="13392" y="243871"/>
                  </a:cubicBezTo>
                  <a:cubicBezTo>
                    <a:pt x="16067" y="239668"/>
                    <a:pt x="20269" y="238522"/>
                    <a:pt x="24854" y="238904"/>
                  </a:cubicBezTo>
                  <a:cubicBezTo>
                    <a:pt x="43193" y="243488"/>
                    <a:pt x="41665" y="261063"/>
                    <a:pt x="47396" y="273671"/>
                  </a:cubicBezTo>
                  <a:cubicBezTo>
                    <a:pt x="71083" y="350847"/>
                    <a:pt x="92479" y="393638"/>
                    <a:pt x="129921" y="449801"/>
                  </a:cubicBezTo>
                  <a:cubicBezTo>
                    <a:pt x="127628" y="432990"/>
                    <a:pt x="122661" y="343588"/>
                    <a:pt x="121515" y="313787"/>
                  </a:cubicBezTo>
                  <a:cubicBezTo>
                    <a:pt x="121133" y="303854"/>
                    <a:pt x="113492" y="281312"/>
                    <a:pt x="106615" y="274435"/>
                  </a:cubicBezTo>
                  <a:cubicBezTo>
                    <a:pt x="87894" y="246927"/>
                    <a:pt x="7661" y="73854"/>
                    <a:pt x="6897" y="70797"/>
                  </a:cubicBezTo>
                  <a:cubicBezTo>
                    <a:pt x="3841" y="57043"/>
                    <a:pt x="-1508" y="44053"/>
                    <a:pt x="402" y="29535"/>
                  </a:cubicBezTo>
                  <a:cubicBezTo>
                    <a:pt x="1548" y="21512"/>
                    <a:pt x="1548" y="11960"/>
                    <a:pt x="14156" y="13106"/>
                  </a:cubicBezTo>
                  <a:cubicBezTo>
                    <a:pt x="22180" y="15017"/>
                    <a:pt x="21798" y="21512"/>
                    <a:pt x="22944" y="28007"/>
                  </a:cubicBezTo>
                  <a:cubicBezTo>
                    <a:pt x="32113" y="76528"/>
                    <a:pt x="90672" y="133631"/>
                    <a:pt x="134227" y="188647"/>
                  </a:cubicBezTo>
                  <a:cubicBezTo>
                    <a:pt x="204436" y="221621"/>
                    <a:pt x="311192" y="224418"/>
                    <a:pt x="444198" y="225848"/>
                  </a:cubicBezTo>
                  <a:cubicBezTo>
                    <a:pt x="577204" y="227278"/>
                    <a:pt x="831374" y="219249"/>
                    <a:pt x="932264" y="197228"/>
                  </a:cubicBezTo>
                  <a:cubicBezTo>
                    <a:pt x="985752" y="151381"/>
                    <a:pt x="991534" y="163842"/>
                    <a:pt x="1001850" y="117995"/>
                  </a:cubicBezTo>
                  <a:close/>
                </a:path>
              </a:pathLst>
            </a:custGeom>
            <a:solidFill>
              <a:srgbClr val="E6E6E6"/>
            </a:solidFill>
            <a:ln w="3807"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nvGrpSpPr>
            <p:cNvPr id="217" name="Group 216">
              <a:extLst>
                <a:ext uri="{FF2B5EF4-FFF2-40B4-BE49-F238E27FC236}">
                  <a16:creationId xmlns:a16="http://schemas.microsoft.com/office/drawing/2014/main" id="{E2D8E221-1BAA-4D7B-B9AF-05ADDAE642E0}"/>
                </a:ext>
              </a:extLst>
            </p:cNvPr>
            <p:cNvGrpSpPr/>
            <p:nvPr/>
          </p:nvGrpSpPr>
          <p:grpSpPr>
            <a:xfrm rot="6704130">
              <a:off x="8048445" y="2599336"/>
              <a:ext cx="300621" cy="481266"/>
              <a:chOff x="10779157" y="2826115"/>
              <a:chExt cx="300621" cy="481266"/>
            </a:xfrm>
          </p:grpSpPr>
          <p:sp>
            <p:nvSpPr>
              <p:cNvPr id="218" name="Freeform: Shape 217">
                <a:extLst>
                  <a:ext uri="{FF2B5EF4-FFF2-40B4-BE49-F238E27FC236}">
                    <a16:creationId xmlns:a16="http://schemas.microsoft.com/office/drawing/2014/main" id="{43605613-C7CE-4CA2-BF89-C3474C456C10}"/>
                  </a:ext>
                </a:extLst>
              </p:cNvPr>
              <p:cNvSpPr/>
              <p:nvPr/>
            </p:nvSpPr>
            <p:spPr>
              <a:xfrm flipH="1">
                <a:off x="10783297" y="3011924"/>
                <a:ext cx="296481" cy="146408"/>
              </a:xfrm>
              <a:custGeom>
                <a:avLst/>
                <a:gdLst>
                  <a:gd name="connsiteX0" fmla="*/ 307795 w 315273"/>
                  <a:gd name="connsiteY0" fmla="*/ 9186 h 155689"/>
                  <a:gd name="connsiteX1" fmla="*/ 65929 w 315273"/>
                  <a:gd name="connsiteY1" fmla="*/ 152310 h 155689"/>
                  <a:gd name="connsiteX2" fmla="*/ 48382 w 315273"/>
                  <a:gd name="connsiteY2" fmla="*/ 148870 h 155689"/>
                  <a:gd name="connsiteX3" fmla="*/ 3656 w 315273"/>
                  <a:gd name="connsiteY3" fmla="*/ 84533 h 155689"/>
                  <a:gd name="connsiteX4" fmla="*/ 8473 w 315273"/>
                  <a:gd name="connsiteY4" fmla="*/ 71803 h 155689"/>
                  <a:gd name="connsiteX5" fmla="*/ 300914 w 315273"/>
                  <a:gd name="connsiteY5" fmla="*/ 1617 h 155689"/>
                  <a:gd name="connsiteX6" fmla="*/ 315020 w 315273"/>
                  <a:gd name="connsiteY6" fmla="*/ 1273 h 155689"/>
                  <a:gd name="connsiteX7" fmla="*/ 307795 w 315273"/>
                  <a:gd name="connsiteY7" fmla="*/ 9186 h 15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273" h="155689">
                    <a:moveTo>
                      <a:pt x="307795" y="9186"/>
                    </a:moveTo>
                    <a:cubicBezTo>
                      <a:pt x="302290" y="12283"/>
                      <a:pt x="111687" y="124786"/>
                      <a:pt x="65929" y="152310"/>
                    </a:cubicBezTo>
                    <a:cubicBezTo>
                      <a:pt x="58015" y="157127"/>
                      <a:pt x="53887" y="157471"/>
                      <a:pt x="48382" y="148870"/>
                    </a:cubicBezTo>
                    <a:cubicBezTo>
                      <a:pt x="34276" y="127195"/>
                      <a:pt x="19138" y="105520"/>
                      <a:pt x="3656" y="84533"/>
                    </a:cubicBezTo>
                    <a:cubicBezTo>
                      <a:pt x="-2537" y="75932"/>
                      <a:pt x="-817" y="73867"/>
                      <a:pt x="8473" y="71803"/>
                    </a:cubicBezTo>
                    <a:cubicBezTo>
                      <a:pt x="71089" y="57697"/>
                      <a:pt x="293345" y="3337"/>
                      <a:pt x="300914" y="1617"/>
                    </a:cubicBezTo>
                    <a:cubicBezTo>
                      <a:pt x="307795" y="-103"/>
                      <a:pt x="314676" y="-791"/>
                      <a:pt x="315020" y="1273"/>
                    </a:cubicBezTo>
                    <a:cubicBezTo>
                      <a:pt x="316052" y="3681"/>
                      <a:pt x="313988" y="5402"/>
                      <a:pt x="307795" y="9186"/>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19" name="Freeform: Shape 218">
                <a:extLst>
                  <a:ext uri="{FF2B5EF4-FFF2-40B4-BE49-F238E27FC236}">
                    <a16:creationId xmlns:a16="http://schemas.microsoft.com/office/drawing/2014/main" id="{C34516DB-D785-4602-810F-35914C565D4C}"/>
                  </a:ext>
                </a:extLst>
              </p:cNvPr>
              <p:cNvSpPr/>
              <p:nvPr/>
            </p:nvSpPr>
            <p:spPr>
              <a:xfrm flipH="1">
                <a:off x="10811038" y="2826115"/>
                <a:ext cx="252684" cy="116953"/>
              </a:xfrm>
              <a:custGeom>
                <a:avLst/>
                <a:gdLst>
                  <a:gd name="connsiteX0" fmla="*/ 262853 w 268701"/>
                  <a:gd name="connsiteY0" fmla="*/ 104591 h 124366"/>
                  <a:gd name="connsiteX1" fmla="*/ 268702 w 268701"/>
                  <a:gd name="connsiteY1" fmla="*/ 108375 h 124366"/>
                  <a:gd name="connsiteX2" fmla="*/ 38189 w 268701"/>
                  <a:gd name="connsiteY2" fmla="*/ 124202 h 124366"/>
                  <a:gd name="connsiteX3" fmla="*/ 17546 w 268701"/>
                  <a:gd name="connsiteY3" fmla="*/ 93925 h 124366"/>
                  <a:gd name="connsiteX4" fmla="*/ 0 w 268701"/>
                  <a:gd name="connsiteY4" fmla="*/ 0 h 124366"/>
                  <a:gd name="connsiteX5" fmla="*/ 262853 w 268701"/>
                  <a:gd name="connsiteY5" fmla="*/ 104591 h 124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701" h="124366">
                    <a:moveTo>
                      <a:pt x="262853" y="104591"/>
                    </a:moveTo>
                    <a:cubicBezTo>
                      <a:pt x="268702" y="108375"/>
                      <a:pt x="268702" y="105279"/>
                      <a:pt x="268702" y="108375"/>
                    </a:cubicBezTo>
                    <a:cubicBezTo>
                      <a:pt x="268702" y="113192"/>
                      <a:pt x="46791" y="123857"/>
                      <a:pt x="38189" y="124202"/>
                    </a:cubicBezTo>
                    <a:cubicBezTo>
                      <a:pt x="22707" y="125234"/>
                      <a:pt x="23051" y="122137"/>
                      <a:pt x="17546" y="93925"/>
                    </a:cubicBezTo>
                    <a:cubicBezTo>
                      <a:pt x="11698" y="63305"/>
                      <a:pt x="5849" y="32341"/>
                      <a:pt x="0" y="0"/>
                    </a:cubicBezTo>
                    <a:cubicBezTo>
                      <a:pt x="26492" y="10321"/>
                      <a:pt x="242898" y="96334"/>
                      <a:pt x="262853" y="104591"/>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20" name="Freeform: Shape 219">
                <a:extLst>
                  <a:ext uri="{FF2B5EF4-FFF2-40B4-BE49-F238E27FC236}">
                    <a16:creationId xmlns:a16="http://schemas.microsoft.com/office/drawing/2014/main" id="{35449770-669F-48B1-BA1F-0EC4F04923B2}"/>
                  </a:ext>
                </a:extLst>
              </p:cNvPr>
              <p:cNvSpPr/>
              <p:nvPr/>
            </p:nvSpPr>
            <p:spPr>
              <a:xfrm flipH="1">
                <a:off x="10779157" y="3102245"/>
                <a:ext cx="173127" cy="205136"/>
              </a:xfrm>
              <a:custGeom>
                <a:avLst/>
                <a:gdLst>
                  <a:gd name="connsiteX0" fmla="*/ 48361 w 184101"/>
                  <a:gd name="connsiteY0" fmla="*/ 217624 h 218139"/>
                  <a:gd name="connsiteX1" fmla="*/ 46297 w 184101"/>
                  <a:gd name="connsiteY1" fmla="*/ 217624 h 218139"/>
                  <a:gd name="connsiteX2" fmla="*/ 1571 w 184101"/>
                  <a:gd name="connsiteY2" fmla="*/ 131956 h 218139"/>
                  <a:gd name="connsiteX3" fmla="*/ 6731 w 184101"/>
                  <a:gd name="connsiteY3" fmla="*/ 119570 h 218139"/>
                  <a:gd name="connsiteX4" fmla="*/ 113042 w 184101"/>
                  <a:gd name="connsiteY4" fmla="*/ 45944 h 218139"/>
                  <a:gd name="connsiteX5" fmla="*/ 182196 w 184101"/>
                  <a:gd name="connsiteY5" fmla="*/ 185 h 218139"/>
                  <a:gd name="connsiteX6" fmla="*/ 183916 w 184101"/>
                  <a:gd name="connsiteY6" fmla="*/ 1905 h 218139"/>
                  <a:gd name="connsiteX7" fmla="*/ 48361 w 184101"/>
                  <a:gd name="connsiteY7" fmla="*/ 217624 h 218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4101" h="218139">
                    <a:moveTo>
                      <a:pt x="48361" y="217624"/>
                    </a:moveTo>
                    <a:cubicBezTo>
                      <a:pt x="47673" y="218312"/>
                      <a:pt x="46641" y="218312"/>
                      <a:pt x="46297" y="217624"/>
                    </a:cubicBezTo>
                    <a:cubicBezTo>
                      <a:pt x="30815" y="188036"/>
                      <a:pt x="16709" y="159824"/>
                      <a:pt x="1571" y="131956"/>
                    </a:cubicBezTo>
                    <a:cubicBezTo>
                      <a:pt x="-2558" y="124387"/>
                      <a:pt x="2259" y="122666"/>
                      <a:pt x="6731" y="119570"/>
                    </a:cubicBezTo>
                    <a:cubicBezTo>
                      <a:pt x="42168" y="95143"/>
                      <a:pt x="77605" y="70371"/>
                      <a:pt x="113042" y="45944"/>
                    </a:cubicBezTo>
                    <a:cubicBezTo>
                      <a:pt x="135750" y="30462"/>
                      <a:pt x="158457" y="14635"/>
                      <a:pt x="182196" y="185"/>
                    </a:cubicBezTo>
                    <a:cubicBezTo>
                      <a:pt x="183228" y="-503"/>
                      <a:pt x="184605" y="873"/>
                      <a:pt x="183916" y="1905"/>
                    </a:cubicBezTo>
                    <a:cubicBezTo>
                      <a:pt x="139190" y="73123"/>
                      <a:pt x="94120" y="144342"/>
                      <a:pt x="48361" y="217624"/>
                    </a:cubicBezTo>
                    <a:close/>
                  </a:path>
                </a:pathLst>
              </a:custGeom>
              <a:solidFill>
                <a:srgbClr val="EA0000"/>
              </a:solidFill>
              <a:ln w="3423"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grpSp>
      </p:grpSp>
      <p:sp>
        <p:nvSpPr>
          <p:cNvPr id="233" name="TextBox 232">
            <a:extLst>
              <a:ext uri="{FF2B5EF4-FFF2-40B4-BE49-F238E27FC236}">
                <a16:creationId xmlns:a16="http://schemas.microsoft.com/office/drawing/2014/main" id="{F0827BC1-D90C-44E6-8B44-045418AFB823}"/>
              </a:ext>
            </a:extLst>
          </p:cNvPr>
          <p:cNvSpPr txBox="1"/>
          <p:nvPr/>
        </p:nvSpPr>
        <p:spPr>
          <a:xfrm>
            <a:off x="653993" y="4192547"/>
            <a:ext cx="1939849" cy="338554"/>
          </a:xfrm>
          <a:prstGeom prst="rect">
            <a:avLst/>
          </a:prstGeom>
          <a:solidFill>
            <a:srgbClr val="9CCCD2"/>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altLang="ko-KR" sz="1600" b="1" kern="0">
                <a:solidFill>
                  <a:prstClr val="white"/>
                </a:solidFill>
                <a:latin typeface="Arial"/>
                <a:ea typeface="Arial Unicode MS"/>
                <a:cs typeface="Arial" pitchFamily="34" charset="0"/>
              </a:rPr>
              <a:t>SỐT</a:t>
            </a:r>
            <a:endParaRPr kumimoji="0" lang="ko-KR" altLang="en-US" sz="1600" b="1" i="0" u="none" strike="noStrike" kern="0" cap="none" spc="0" normalizeH="0" baseline="0" noProof="0" dirty="0">
              <a:ln>
                <a:noFill/>
              </a:ln>
              <a:solidFill>
                <a:prstClr val="white"/>
              </a:solidFill>
              <a:effectLst/>
              <a:uLnTx/>
              <a:uFillTx/>
              <a:latin typeface="Arial"/>
              <a:ea typeface="Arial Unicode MS"/>
              <a:cs typeface="Arial" pitchFamily="34" charset="0"/>
            </a:endParaRPr>
          </a:p>
        </p:txBody>
      </p:sp>
      <p:sp>
        <p:nvSpPr>
          <p:cNvPr id="234" name="TextBox 233">
            <a:extLst>
              <a:ext uri="{FF2B5EF4-FFF2-40B4-BE49-F238E27FC236}">
                <a16:creationId xmlns:a16="http://schemas.microsoft.com/office/drawing/2014/main" id="{50CD1E3B-ACF7-49FF-9254-8105E738F9E8}"/>
              </a:ext>
            </a:extLst>
          </p:cNvPr>
          <p:cNvSpPr txBox="1"/>
          <p:nvPr/>
        </p:nvSpPr>
        <p:spPr>
          <a:xfrm>
            <a:off x="2886389" y="4192547"/>
            <a:ext cx="1939849" cy="338554"/>
          </a:xfrm>
          <a:prstGeom prst="rect">
            <a:avLst/>
          </a:prstGeom>
          <a:solidFill>
            <a:srgbClr val="88BABE"/>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ko-KR" sz="1600" b="1" i="0" u="none" strike="noStrike" kern="0" cap="none" spc="0" normalizeH="0" baseline="0" noProof="0">
                <a:ln>
                  <a:noFill/>
                </a:ln>
                <a:solidFill>
                  <a:prstClr val="white"/>
                </a:solidFill>
                <a:effectLst/>
                <a:uLnTx/>
                <a:uFillTx/>
                <a:latin typeface="Arial"/>
                <a:ea typeface="Arial Unicode MS"/>
                <a:cs typeface="Arial" pitchFamily="34" charset="0"/>
              </a:rPr>
              <a:t>HO</a:t>
            </a:r>
            <a:endParaRPr kumimoji="0" lang="ko-KR" altLang="en-US" sz="1600" b="1" i="0" u="none" strike="noStrike" kern="0" cap="none" spc="0" normalizeH="0" baseline="0" noProof="0" dirty="0">
              <a:ln>
                <a:noFill/>
              </a:ln>
              <a:solidFill>
                <a:prstClr val="white"/>
              </a:solidFill>
              <a:effectLst/>
              <a:uLnTx/>
              <a:uFillTx/>
              <a:latin typeface="Arial"/>
              <a:ea typeface="Arial Unicode MS"/>
              <a:cs typeface="Arial" pitchFamily="34" charset="0"/>
            </a:endParaRPr>
          </a:p>
        </p:txBody>
      </p:sp>
      <p:sp>
        <p:nvSpPr>
          <p:cNvPr id="235" name="TextBox 234">
            <a:extLst>
              <a:ext uri="{FF2B5EF4-FFF2-40B4-BE49-F238E27FC236}">
                <a16:creationId xmlns:a16="http://schemas.microsoft.com/office/drawing/2014/main" id="{9C4A25EB-FBE9-4F26-8D96-1B6B8C59D812}"/>
              </a:ext>
            </a:extLst>
          </p:cNvPr>
          <p:cNvSpPr txBox="1"/>
          <p:nvPr/>
        </p:nvSpPr>
        <p:spPr>
          <a:xfrm>
            <a:off x="5118784" y="4192547"/>
            <a:ext cx="2215196" cy="338554"/>
          </a:xfrm>
          <a:prstGeom prst="rect">
            <a:avLst/>
          </a:prstGeom>
          <a:solidFill>
            <a:srgbClr val="4A7886"/>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ko-KR" sz="1600" b="1" i="0" u="none" strike="noStrike" kern="0" cap="none" spc="0" normalizeH="0" baseline="0" noProof="0">
                <a:ln>
                  <a:noFill/>
                </a:ln>
                <a:solidFill>
                  <a:prstClr val="white"/>
                </a:solidFill>
                <a:effectLst/>
                <a:uLnTx/>
                <a:uFillTx/>
                <a:latin typeface="Arial"/>
                <a:ea typeface="Arial Unicode MS"/>
                <a:cs typeface="Arial" pitchFamily="34" charset="0"/>
              </a:rPr>
              <a:t>KHÓ THỞ</a:t>
            </a:r>
            <a:endParaRPr kumimoji="0" lang="ko-KR" altLang="en-US" sz="1600" b="1" i="0" u="none" strike="noStrike" kern="0" cap="none" spc="0" normalizeH="0" baseline="0" noProof="0" dirty="0">
              <a:ln>
                <a:noFill/>
              </a:ln>
              <a:solidFill>
                <a:prstClr val="white"/>
              </a:solidFill>
              <a:effectLst/>
              <a:uLnTx/>
              <a:uFillTx/>
              <a:latin typeface="Arial"/>
              <a:ea typeface="Arial Unicode MS"/>
              <a:cs typeface="Arial" pitchFamily="34" charset="0"/>
            </a:endParaRPr>
          </a:p>
        </p:txBody>
      </p:sp>
      <p:grpSp>
        <p:nvGrpSpPr>
          <p:cNvPr id="246" name="Group 245">
            <a:extLst>
              <a:ext uri="{FF2B5EF4-FFF2-40B4-BE49-F238E27FC236}">
                <a16:creationId xmlns:a16="http://schemas.microsoft.com/office/drawing/2014/main" id="{718991E0-C301-413B-8D97-7D2C2E27C400}"/>
              </a:ext>
            </a:extLst>
          </p:cNvPr>
          <p:cNvGrpSpPr/>
          <p:nvPr/>
        </p:nvGrpSpPr>
        <p:grpSpPr>
          <a:xfrm>
            <a:off x="8130688" y="1556890"/>
            <a:ext cx="3328826" cy="4846161"/>
            <a:chOff x="8130688" y="1556890"/>
            <a:chExt cx="3328826" cy="4846161"/>
          </a:xfrm>
        </p:grpSpPr>
        <p:sp>
          <p:nvSpPr>
            <p:cNvPr id="247" name="Freeform 21">
              <a:extLst>
                <a:ext uri="{FF2B5EF4-FFF2-40B4-BE49-F238E27FC236}">
                  <a16:creationId xmlns:a16="http://schemas.microsoft.com/office/drawing/2014/main" id="{E082AC89-0044-4D4A-9D2E-6F6F14712603}"/>
                </a:ext>
              </a:extLst>
            </p:cNvPr>
            <p:cNvSpPr>
              <a:spLocks/>
            </p:cNvSpPr>
            <p:nvPr/>
          </p:nvSpPr>
          <p:spPr bwMode="auto">
            <a:xfrm>
              <a:off x="8130688" y="1841330"/>
              <a:ext cx="3328826" cy="4561721"/>
            </a:xfrm>
            <a:custGeom>
              <a:avLst/>
              <a:gdLst>
                <a:gd name="T0" fmla="*/ 353 w 353"/>
                <a:gd name="T1" fmla="*/ 461 h 485"/>
                <a:gd name="T2" fmla="*/ 329 w 353"/>
                <a:gd name="T3" fmla="*/ 485 h 485"/>
                <a:gd name="T4" fmla="*/ 24 w 353"/>
                <a:gd name="T5" fmla="*/ 485 h 485"/>
                <a:gd name="T6" fmla="*/ 0 w 353"/>
                <a:gd name="T7" fmla="*/ 461 h 485"/>
                <a:gd name="T8" fmla="*/ 0 w 353"/>
                <a:gd name="T9" fmla="*/ 24 h 485"/>
                <a:gd name="T10" fmla="*/ 24 w 353"/>
                <a:gd name="T11" fmla="*/ 0 h 485"/>
                <a:gd name="T12" fmla="*/ 329 w 353"/>
                <a:gd name="T13" fmla="*/ 0 h 485"/>
                <a:gd name="T14" fmla="*/ 353 w 353"/>
                <a:gd name="T15" fmla="*/ 24 h 485"/>
                <a:gd name="T16" fmla="*/ 353 w 353"/>
                <a:gd name="T17" fmla="*/ 461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3" h="485">
                  <a:moveTo>
                    <a:pt x="353" y="461"/>
                  </a:moveTo>
                  <a:cubicBezTo>
                    <a:pt x="353" y="475"/>
                    <a:pt x="343" y="485"/>
                    <a:pt x="329" y="485"/>
                  </a:cubicBezTo>
                  <a:cubicBezTo>
                    <a:pt x="24" y="485"/>
                    <a:pt x="24" y="485"/>
                    <a:pt x="24" y="485"/>
                  </a:cubicBezTo>
                  <a:cubicBezTo>
                    <a:pt x="11" y="485"/>
                    <a:pt x="0" y="475"/>
                    <a:pt x="0" y="461"/>
                  </a:cubicBezTo>
                  <a:cubicBezTo>
                    <a:pt x="0" y="24"/>
                    <a:pt x="0" y="24"/>
                    <a:pt x="0" y="24"/>
                  </a:cubicBezTo>
                  <a:cubicBezTo>
                    <a:pt x="0" y="11"/>
                    <a:pt x="11" y="0"/>
                    <a:pt x="24" y="0"/>
                  </a:cubicBezTo>
                  <a:cubicBezTo>
                    <a:pt x="329" y="0"/>
                    <a:pt x="329" y="0"/>
                    <a:pt x="329" y="0"/>
                  </a:cubicBezTo>
                  <a:cubicBezTo>
                    <a:pt x="343" y="0"/>
                    <a:pt x="353" y="11"/>
                    <a:pt x="353" y="24"/>
                  </a:cubicBezTo>
                  <a:lnTo>
                    <a:pt x="353" y="461"/>
                  </a:lnTo>
                  <a:close/>
                </a:path>
              </a:pathLst>
            </a:custGeom>
            <a:solidFill>
              <a:srgbClr val="9CCCD2"/>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48" name="Rectangle 247">
              <a:extLst>
                <a:ext uri="{FF2B5EF4-FFF2-40B4-BE49-F238E27FC236}">
                  <a16:creationId xmlns:a16="http://schemas.microsoft.com/office/drawing/2014/main" id="{5D10BE31-EEC6-4834-9A3F-3BC7312EFB8D}"/>
                </a:ext>
              </a:extLst>
            </p:cNvPr>
            <p:cNvSpPr>
              <a:spLocks noChangeArrowheads="1"/>
            </p:cNvSpPr>
            <p:nvPr/>
          </p:nvSpPr>
          <p:spPr bwMode="auto">
            <a:xfrm>
              <a:off x="8432945" y="2191312"/>
              <a:ext cx="2724311" cy="377028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49" name="Freeform 23">
              <a:extLst>
                <a:ext uri="{FF2B5EF4-FFF2-40B4-BE49-F238E27FC236}">
                  <a16:creationId xmlns:a16="http://schemas.microsoft.com/office/drawing/2014/main" id="{0A07E7FA-901B-4730-BECD-4AD2685744CD}"/>
                </a:ext>
              </a:extLst>
            </p:cNvPr>
            <p:cNvSpPr>
              <a:spLocks/>
            </p:cNvSpPr>
            <p:nvPr/>
          </p:nvSpPr>
          <p:spPr bwMode="auto">
            <a:xfrm>
              <a:off x="8417040" y="2171424"/>
              <a:ext cx="2760098" cy="3810049"/>
            </a:xfrm>
            <a:custGeom>
              <a:avLst/>
              <a:gdLst>
                <a:gd name="T0" fmla="*/ 689 w 694"/>
                <a:gd name="T1" fmla="*/ 953 h 958"/>
                <a:gd name="T2" fmla="*/ 689 w 694"/>
                <a:gd name="T3" fmla="*/ 948 h 958"/>
                <a:gd name="T4" fmla="*/ 9 w 694"/>
                <a:gd name="T5" fmla="*/ 948 h 958"/>
                <a:gd name="T6" fmla="*/ 9 w 694"/>
                <a:gd name="T7" fmla="*/ 9 h 958"/>
                <a:gd name="T8" fmla="*/ 684 w 694"/>
                <a:gd name="T9" fmla="*/ 9 h 958"/>
                <a:gd name="T10" fmla="*/ 684 w 694"/>
                <a:gd name="T11" fmla="*/ 953 h 958"/>
                <a:gd name="T12" fmla="*/ 689 w 694"/>
                <a:gd name="T13" fmla="*/ 953 h 958"/>
                <a:gd name="T14" fmla="*/ 689 w 694"/>
                <a:gd name="T15" fmla="*/ 948 h 958"/>
                <a:gd name="T16" fmla="*/ 689 w 694"/>
                <a:gd name="T17" fmla="*/ 953 h 958"/>
                <a:gd name="T18" fmla="*/ 694 w 694"/>
                <a:gd name="T19" fmla="*/ 953 h 958"/>
                <a:gd name="T20" fmla="*/ 694 w 694"/>
                <a:gd name="T21" fmla="*/ 0 h 958"/>
                <a:gd name="T22" fmla="*/ 0 w 694"/>
                <a:gd name="T23" fmla="*/ 0 h 958"/>
                <a:gd name="T24" fmla="*/ 0 w 694"/>
                <a:gd name="T25" fmla="*/ 958 h 958"/>
                <a:gd name="T26" fmla="*/ 694 w 694"/>
                <a:gd name="T27" fmla="*/ 958 h 958"/>
                <a:gd name="T28" fmla="*/ 694 w 694"/>
                <a:gd name="T29" fmla="*/ 953 h 958"/>
                <a:gd name="T30" fmla="*/ 689 w 694"/>
                <a:gd name="T31" fmla="*/ 953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4" h="958">
                  <a:moveTo>
                    <a:pt x="689" y="953"/>
                  </a:moveTo>
                  <a:lnTo>
                    <a:pt x="689" y="948"/>
                  </a:lnTo>
                  <a:lnTo>
                    <a:pt x="9" y="948"/>
                  </a:lnTo>
                  <a:lnTo>
                    <a:pt x="9" y="9"/>
                  </a:lnTo>
                  <a:lnTo>
                    <a:pt x="684" y="9"/>
                  </a:lnTo>
                  <a:lnTo>
                    <a:pt x="684" y="953"/>
                  </a:lnTo>
                  <a:lnTo>
                    <a:pt x="689" y="953"/>
                  </a:lnTo>
                  <a:lnTo>
                    <a:pt x="689" y="948"/>
                  </a:lnTo>
                  <a:lnTo>
                    <a:pt x="689" y="953"/>
                  </a:lnTo>
                  <a:lnTo>
                    <a:pt x="694" y="953"/>
                  </a:lnTo>
                  <a:lnTo>
                    <a:pt x="694" y="0"/>
                  </a:lnTo>
                  <a:lnTo>
                    <a:pt x="0" y="0"/>
                  </a:lnTo>
                  <a:lnTo>
                    <a:pt x="0" y="958"/>
                  </a:lnTo>
                  <a:lnTo>
                    <a:pt x="694" y="958"/>
                  </a:lnTo>
                  <a:lnTo>
                    <a:pt x="694" y="953"/>
                  </a:lnTo>
                  <a:lnTo>
                    <a:pt x="689" y="9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50" name="Freeform: Shape 249">
              <a:extLst>
                <a:ext uri="{FF2B5EF4-FFF2-40B4-BE49-F238E27FC236}">
                  <a16:creationId xmlns:a16="http://schemas.microsoft.com/office/drawing/2014/main" id="{270B613C-E4CE-46D5-82D3-6E5D405853B3}"/>
                </a:ext>
              </a:extLst>
            </p:cNvPr>
            <p:cNvSpPr>
              <a:spLocks/>
            </p:cNvSpPr>
            <p:nvPr/>
          </p:nvSpPr>
          <p:spPr bwMode="auto">
            <a:xfrm>
              <a:off x="9211798" y="3324975"/>
              <a:ext cx="1764666" cy="2410122"/>
            </a:xfrm>
            <a:custGeom>
              <a:avLst/>
              <a:gdLst>
                <a:gd name="connsiteX0" fmla="*/ 27458 w 277014"/>
                <a:gd name="connsiteY0" fmla="*/ 286961 h 301384"/>
                <a:gd name="connsiteX1" fmla="*/ 250055 w 277014"/>
                <a:gd name="connsiteY1" fmla="*/ 286961 h 301384"/>
                <a:gd name="connsiteX2" fmla="*/ 257121 w 277014"/>
                <a:gd name="connsiteY2" fmla="*/ 294173 h 301384"/>
                <a:gd name="connsiteX3" fmla="*/ 250055 w 277014"/>
                <a:gd name="connsiteY3" fmla="*/ 301384 h 301384"/>
                <a:gd name="connsiteX4" fmla="*/ 27458 w 277014"/>
                <a:gd name="connsiteY4" fmla="*/ 301384 h 301384"/>
                <a:gd name="connsiteX5" fmla="*/ 20391 w 277014"/>
                <a:gd name="connsiteY5" fmla="*/ 294173 h 301384"/>
                <a:gd name="connsiteX6" fmla="*/ 27458 w 277014"/>
                <a:gd name="connsiteY6" fmla="*/ 286961 h 301384"/>
                <a:gd name="connsiteX7" fmla="*/ 7073 w 277014"/>
                <a:gd name="connsiteY7" fmla="*/ 238720 h 301384"/>
                <a:gd name="connsiteX8" fmla="*/ 269941 w 277014"/>
                <a:gd name="connsiteY8" fmla="*/ 238720 h 301384"/>
                <a:gd name="connsiteX9" fmla="*/ 277014 w 277014"/>
                <a:gd name="connsiteY9" fmla="*/ 245932 h 301384"/>
                <a:gd name="connsiteX10" fmla="*/ 269941 w 277014"/>
                <a:gd name="connsiteY10" fmla="*/ 253143 h 301384"/>
                <a:gd name="connsiteX11" fmla="*/ 7073 w 277014"/>
                <a:gd name="connsiteY11" fmla="*/ 253143 h 301384"/>
                <a:gd name="connsiteX12" fmla="*/ 0 w 277014"/>
                <a:gd name="connsiteY12" fmla="*/ 245932 h 301384"/>
                <a:gd name="connsiteX13" fmla="*/ 7073 w 277014"/>
                <a:gd name="connsiteY13" fmla="*/ 238720 h 301384"/>
                <a:gd name="connsiteX14" fmla="*/ 27458 w 277014"/>
                <a:gd name="connsiteY14" fmla="*/ 191971 h 301384"/>
                <a:gd name="connsiteX15" fmla="*/ 250055 w 277014"/>
                <a:gd name="connsiteY15" fmla="*/ 191971 h 301384"/>
                <a:gd name="connsiteX16" fmla="*/ 257121 w 277014"/>
                <a:gd name="connsiteY16" fmla="*/ 198933 h 301384"/>
                <a:gd name="connsiteX17" fmla="*/ 250055 w 277014"/>
                <a:gd name="connsiteY17" fmla="*/ 205896 h 301384"/>
                <a:gd name="connsiteX18" fmla="*/ 27458 w 277014"/>
                <a:gd name="connsiteY18" fmla="*/ 205896 h 301384"/>
                <a:gd name="connsiteX19" fmla="*/ 20391 w 277014"/>
                <a:gd name="connsiteY19" fmla="*/ 198933 h 301384"/>
                <a:gd name="connsiteX20" fmla="*/ 27458 w 277014"/>
                <a:gd name="connsiteY20" fmla="*/ 191971 h 301384"/>
                <a:gd name="connsiteX21" fmla="*/ 7073 w 277014"/>
                <a:gd name="connsiteY21" fmla="*/ 143729 h 301384"/>
                <a:gd name="connsiteX22" fmla="*/ 269941 w 277014"/>
                <a:gd name="connsiteY22" fmla="*/ 143729 h 301384"/>
                <a:gd name="connsiteX23" fmla="*/ 277014 w 277014"/>
                <a:gd name="connsiteY23" fmla="*/ 150691 h 301384"/>
                <a:gd name="connsiteX24" fmla="*/ 269941 w 277014"/>
                <a:gd name="connsiteY24" fmla="*/ 157654 h 301384"/>
                <a:gd name="connsiteX25" fmla="*/ 7073 w 277014"/>
                <a:gd name="connsiteY25" fmla="*/ 157654 h 301384"/>
                <a:gd name="connsiteX26" fmla="*/ 0 w 277014"/>
                <a:gd name="connsiteY26" fmla="*/ 150691 h 301384"/>
                <a:gd name="connsiteX27" fmla="*/ 7073 w 277014"/>
                <a:gd name="connsiteY27" fmla="*/ 143729 h 301384"/>
                <a:gd name="connsiteX28" fmla="*/ 27458 w 277014"/>
                <a:gd name="connsiteY28" fmla="*/ 95488 h 301384"/>
                <a:gd name="connsiteX29" fmla="*/ 250055 w 277014"/>
                <a:gd name="connsiteY29" fmla="*/ 95488 h 301384"/>
                <a:gd name="connsiteX30" fmla="*/ 257121 w 277014"/>
                <a:gd name="connsiteY30" fmla="*/ 102450 h 301384"/>
                <a:gd name="connsiteX31" fmla="*/ 250055 w 277014"/>
                <a:gd name="connsiteY31" fmla="*/ 109413 h 301384"/>
                <a:gd name="connsiteX32" fmla="*/ 27458 w 277014"/>
                <a:gd name="connsiteY32" fmla="*/ 109413 h 301384"/>
                <a:gd name="connsiteX33" fmla="*/ 20391 w 277014"/>
                <a:gd name="connsiteY33" fmla="*/ 102450 h 301384"/>
                <a:gd name="connsiteX34" fmla="*/ 27458 w 277014"/>
                <a:gd name="connsiteY34" fmla="*/ 95488 h 301384"/>
                <a:gd name="connsiteX35" fmla="*/ 7073 w 277014"/>
                <a:gd name="connsiteY35" fmla="*/ 47247 h 301384"/>
                <a:gd name="connsiteX36" fmla="*/ 269941 w 277014"/>
                <a:gd name="connsiteY36" fmla="*/ 47247 h 301384"/>
                <a:gd name="connsiteX37" fmla="*/ 277014 w 277014"/>
                <a:gd name="connsiteY37" fmla="*/ 54209 h 301384"/>
                <a:gd name="connsiteX38" fmla="*/ 269941 w 277014"/>
                <a:gd name="connsiteY38" fmla="*/ 61172 h 301384"/>
                <a:gd name="connsiteX39" fmla="*/ 7073 w 277014"/>
                <a:gd name="connsiteY39" fmla="*/ 61172 h 301384"/>
                <a:gd name="connsiteX40" fmla="*/ 0 w 277014"/>
                <a:gd name="connsiteY40" fmla="*/ 54209 h 301384"/>
                <a:gd name="connsiteX41" fmla="*/ 7073 w 277014"/>
                <a:gd name="connsiteY41" fmla="*/ 47247 h 301384"/>
                <a:gd name="connsiteX42" fmla="*/ 27458 w 277014"/>
                <a:gd name="connsiteY42" fmla="*/ 0 h 301384"/>
                <a:gd name="connsiteX43" fmla="*/ 250055 w 277014"/>
                <a:gd name="connsiteY43" fmla="*/ 0 h 301384"/>
                <a:gd name="connsiteX44" fmla="*/ 257121 w 277014"/>
                <a:gd name="connsiteY44" fmla="*/ 7211 h 301384"/>
                <a:gd name="connsiteX45" fmla="*/ 250055 w 277014"/>
                <a:gd name="connsiteY45" fmla="*/ 14423 h 301384"/>
                <a:gd name="connsiteX46" fmla="*/ 27458 w 277014"/>
                <a:gd name="connsiteY46" fmla="*/ 14423 h 301384"/>
                <a:gd name="connsiteX47" fmla="*/ 20391 w 277014"/>
                <a:gd name="connsiteY47" fmla="*/ 7211 h 301384"/>
                <a:gd name="connsiteX48" fmla="*/ 27458 w 277014"/>
                <a:gd name="connsiteY48" fmla="*/ 0 h 301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77014" h="301384">
                  <a:moveTo>
                    <a:pt x="27458" y="286961"/>
                  </a:moveTo>
                  <a:cubicBezTo>
                    <a:pt x="27458" y="286961"/>
                    <a:pt x="27458" y="286961"/>
                    <a:pt x="250055" y="286961"/>
                  </a:cubicBezTo>
                  <a:cubicBezTo>
                    <a:pt x="254766" y="286961"/>
                    <a:pt x="257121" y="290567"/>
                    <a:pt x="257121" y="294173"/>
                  </a:cubicBezTo>
                  <a:cubicBezTo>
                    <a:pt x="257121" y="297778"/>
                    <a:pt x="254766" y="301384"/>
                    <a:pt x="250055" y="301384"/>
                  </a:cubicBezTo>
                  <a:cubicBezTo>
                    <a:pt x="250055" y="301384"/>
                    <a:pt x="250055" y="301384"/>
                    <a:pt x="27458" y="301384"/>
                  </a:cubicBezTo>
                  <a:cubicBezTo>
                    <a:pt x="23924" y="301384"/>
                    <a:pt x="20391" y="297778"/>
                    <a:pt x="20391" y="294173"/>
                  </a:cubicBezTo>
                  <a:cubicBezTo>
                    <a:pt x="20391" y="290567"/>
                    <a:pt x="23924" y="286961"/>
                    <a:pt x="27458" y="286961"/>
                  </a:cubicBezTo>
                  <a:close/>
                  <a:moveTo>
                    <a:pt x="7073" y="238720"/>
                  </a:moveTo>
                  <a:cubicBezTo>
                    <a:pt x="7073" y="238720"/>
                    <a:pt x="7073" y="238720"/>
                    <a:pt x="269941" y="238720"/>
                  </a:cubicBezTo>
                  <a:cubicBezTo>
                    <a:pt x="273478" y="238720"/>
                    <a:pt x="277014" y="242326"/>
                    <a:pt x="277014" y="245932"/>
                  </a:cubicBezTo>
                  <a:cubicBezTo>
                    <a:pt x="277014" y="250739"/>
                    <a:pt x="273478" y="253143"/>
                    <a:pt x="269941" y="253143"/>
                  </a:cubicBezTo>
                  <a:cubicBezTo>
                    <a:pt x="269941" y="253143"/>
                    <a:pt x="269941" y="253143"/>
                    <a:pt x="7073" y="253143"/>
                  </a:cubicBezTo>
                  <a:cubicBezTo>
                    <a:pt x="3536" y="253143"/>
                    <a:pt x="0" y="250739"/>
                    <a:pt x="0" y="245932"/>
                  </a:cubicBezTo>
                  <a:cubicBezTo>
                    <a:pt x="0" y="242326"/>
                    <a:pt x="3536" y="238720"/>
                    <a:pt x="7073" y="238720"/>
                  </a:cubicBezTo>
                  <a:close/>
                  <a:moveTo>
                    <a:pt x="27458" y="191971"/>
                  </a:moveTo>
                  <a:cubicBezTo>
                    <a:pt x="27458" y="191971"/>
                    <a:pt x="27458" y="191971"/>
                    <a:pt x="250055" y="191971"/>
                  </a:cubicBezTo>
                  <a:cubicBezTo>
                    <a:pt x="254766" y="191971"/>
                    <a:pt x="257121" y="194292"/>
                    <a:pt x="257121" y="198933"/>
                  </a:cubicBezTo>
                  <a:cubicBezTo>
                    <a:pt x="257121" y="202415"/>
                    <a:pt x="254766" y="205896"/>
                    <a:pt x="250055" y="205896"/>
                  </a:cubicBezTo>
                  <a:cubicBezTo>
                    <a:pt x="250055" y="205896"/>
                    <a:pt x="250055" y="205896"/>
                    <a:pt x="27458" y="205896"/>
                  </a:cubicBezTo>
                  <a:cubicBezTo>
                    <a:pt x="23924" y="205896"/>
                    <a:pt x="20391" y="202415"/>
                    <a:pt x="20391" y="198933"/>
                  </a:cubicBezTo>
                  <a:cubicBezTo>
                    <a:pt x="20391" y="194292"/>
                    <a:pt x="23924" y="191971"/>
                    <a:pt x="27458" y="191971"/>
                  </a:cubicBezTo>
                  <a:close/>
                  <a:moveTo>
                    <a:pt x="7073" y="143729"/>
                  </a:moveTo>
                  <a:cubicBezTo>
                    <a:pt x="7073" y="143729"/>
                    <a:pt x="7073" y="143729"/>
                    <a:pt x="269941" y="143729"/>
                  </a:cubicBezTo>
                  <a:cubicBezTo>
                    <a:pt x="273478" y="143729"/>
                    <a:pt x="277014" y="147210"/>
                    <a:pt x="277014" y="150691"/>
                  </a:cubicBezTo>
                  <a:cubicBezTo>
                    <a:pt x="277014" y="154173"/>
                    <a:pt x="273478" y="157654"/>
                    <a:pt x="269941" y="157654"/>
                  </a:cubicBezTo>
                  <a:cubicBezTo>
                    <a:pt x="269941" y="157654"/>
                    <a:pt x="269941" y="157654"/>
                    <a:pt x="7073" y="157654"/>
                  </a:cubicBezTo>
                  <a:cubicBezTo>
                    <a:pt x="3536" y="157654"/>
                    <a:pt x="0" y="154173"/>
                    <a:pt x="0" y="150691"/>
                  </a:cubicBezTo>
                  <a:cubicBezTo>
                    <a:pt x="0" y="147210"/>
                    <a:pt x="3536" y="143729"/>
                    <a:pt x="7073" y="143729"/>
                  </a:cubicBezTo>
                  <a:close/>
                  <a:moveTo>
                    <a:pt x="27458" y="95488"/>
                  </a:moveTo>
                  <a:cubicBezTo>
                    <a:pt x="27458" y="95488"/>
                    <a:pt x="27458" y="95488"/>
                    <a:pt x="250055" y="95488"/>
                  </a:cubicBezTo>
                  <a:cubicBezTo>
                    <a:pt x="254766" y="95488"/>
                    <a:pt x="257121" y="98969"/>
                    <a:pt x="257121" y="102450"/>
                  </a:cubicBezTo>
                  <a:cubicBezTo>
                    <a:pt x="257121" y="107092"/>
                    <a:pt x="254766" y="109413"/>
                    <a:pt x="250055" y="109413"/>
                  </a:cubicBezTo>
                  <a:cubicBezTo>
                    <a:pt x="250055" y="109413"/>
                    <a:pt x="250055" y="109413"/>
                    <a:pt x="27458" y="109413"/>
                  </a:cubicBezTo>
                  <a:cubicBezTo>
                    <a:pt x="23924" y="109413"/>
                    <a:pt x="20391" y="107092"/>
                    <a:pt x="20391" y="102450"/>
                  </a:cubicBezTo>
                  <a:cubicBezTo>
                    <a:pt x="20391" y="98969"/>
                    <a:pt x="23924" y="95488"/>
                    <a:pt x="27458" y="95488"/>
                  </a:cubicBezTo>
                  <a:close/>
                  <a:moveTo>
                    <a:pt x="7073" y="47247"/>
                  </a:moveTo>
                  <a:cubicBezTo>
                    <a:pt x="7073" y="47247"/>
                    <a:pt x="7073" y="47247"/>
                    <a:pt x="269941" y="47247"/>
                  </a:cubicBezTo>
                  <a:cubicBezTo>
                    <a:pt x="273478" y="47247"/>
                    <a:pt x="277014" y="50728"/>
                    <a:pt x="277014" y="54209"/>
                  </a:cubicBezTo>
                  <a:cubicBezTo>
                    <a:pt x="277014" y="58851"/>
                    <a:pt x="273478" y="61172"/>
                    <a:pt x="269941" y="61172"/>
                  </a:cubicBezTo>
                  <a:cubicBezTo>
                    <a:pt x="269941" y="61172"/>
                    <a:pt x="269941" y="61172"/>
                    <a:pt x="7073" y="61172"/>
                  </a:cubicBezTo>
                  <a:cubicBezTo>
                    <a:pt x="3536" y="61172"/>
                    <a:pt x="0" y="58851"/>
                    <a:pt x="0" y="54209"/>
                  </a:cubicBezTo>
                  <a:cubicBezTo>
                    <a:pt x="0" y="50728"/>
                    <a:pt x="3536" y="47247"/>
                    <a:pt x="7073" y="47247"/>
                  </a:cubicBezTo>
                  <a:close/>
                  <a:moveTo>
                    <a:pt x="27458" y="0"/>
                  </a:moveTo>
                  <a:cubicBezTo>
                    <a:pt x="27458" y="0"/>
                    <a:pt x="27458" y="0"/>
                    <a:pt x="250055" y="0"/>
                  </a:cubicBezTo>
                  <a:cubicBezTo>
                    <a:pt x="254766" y="0"/>
                    <a:pt x="257121" y="2404"/>
                    <a:pt x="257121" y="7211"/>
                  </a:cubicBezTo>
                  <a:cubicBezTo>
                    <a:pt x="257121" y="10817"/>
                    <a:pt x="254766" y="14423"/>
                    <a:pt x="250055" y="14423"/>
                  </a:cubicBezTo>
                  <a:cubicBezTo>
                    <a:pt x="250055" y="14423"/>
                    <a:pt x="250055" y="14423"/>
                    <a:pt x="27458" y="14423"/>
                  </a:cubicBezTo>
                  <a:cubicBezTo>
                    <a:pt x="23924" y="14423"/>
                    <a:pt x="20391" y="10817"/>
                    <a:pt x="20391" y="7211"/>
                  </a:cubicBezTo>
                  <a:cubicBezTo>
                    <a:pt x="20391" y="2404"/>
                    <a:pt x="23924" y="0"/>
                    <a:pt x="27458" y="0"/>
                  </a:cubicBezTo>
                  <a:close/>
                </a:path>
              </a:pathLst>
            </a:custGeom>
            <a:solidFill>
              <a:srgbClr val="9CCCD2"/>
            </a:solidFill>
            <a:ln>
              <a:noFill/>
            </a:ln>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251" name="Freeform: Shape 250">
              <a:extLst>
                <a:ext uri="{FF2B5EF4-FFF2-40B4-BE49-F238E27FC236}">
                  <a16:creationId xmlns:a16="http://schemas.microsoft.com/office/drawing/2014/main" id="{CD955DB1-39B7-449D-BD81-0D2E3F5477BC}"/>
                </a:ext>
              </a:extLst>
            </p:cNvPr>
            <p:cNvSpPr/>
            <p:nvPr/>
          </p:nvSpPr>
          <p:spPr>
            <a:xfrm>
              <a:off x="9037467" y="1556890"/>
              <a:ext cx="1515276" cy="841236"/>
            </a:xfrm>
            <a:custGeom>
              <a:avLst/>
              <a:gdLst>
                <a:gd name="connsiteX0" fmla="*/ 94742 w 189484"/>
                <a:gd name="connsiteY0" fmla="*/ 19975 h 105196"/>
                <a:gd name="connsiteX1" fmla="*/ 68758 w 189484"/>
                <a:gd name="connsiteY1" fmla="*/ 30738 h 105196"/>
                <a:gd name="connsiteX2" fmla="*/ 61813 w 189484"/>
                <a:gd name="connsiteY2" fmla="*/ 47505 h 105196"/>
                <a:gd name="connsiteX3" fmla="*/ 87055 w 189484"/>
                <a:gd name="connsiteY3" fmla="*/ 47505 h 105196"/>
                <a:gd name="connsiteX4" fmla="*/ 127671 w 189484"/>
                <a:gd name="connsiteY4" fmla="*/ 47505 h 105196"/>
                <a:gd name="connsiteX5" fmla="*/ 120726 w 189484"/>
                <a:gd name="connsiteY5" fmla="*/ 30738 h 105196"/>
                <a:gd name="connsiteX6" fmla="*/ 94742 w 189484"/>
                <a:gd name="connsiteY6" fmla="*/ 19975 h 105196"/>
                <a:gd name="connsiteX7" fmla="*/ 94742 w 189484"/>
                <a:gd name="connsiteY7" fmla="*/ 0 h 105196"/>
                <a:gd name="connsiteX8" fmla="*/ 134851 w 189484"/>
                <a:gd name="connsiteY8" fmla="*/ 16614 h 105196"/>
                <a:gd name="connsiteX9" fmla="*/ 147646 w 189484"/>
                <a:gd name="connsiteY9" fmla="*/ 47505 h 105196"/>
                <a:gd name="connsiteX10" fmla="*/ 148292 w 189484"/>
                <a:gd name="connsiteY10" fmla="*/ 47505 h 105196"/>
                <a:gd name="connsiteX11" fmla="*/ 189484 w 189484"/>
                <a:gd name="connsiteY11" fmla="*/ 89890 h 105196"/>
                <a:gd name="connsiteX12" fmla="*/ 174184 w 189484"/>
                <a:gd name="connsiteY12" fmla="*/ 105196 h 105196"/>
                <a:gd name="connsiteX13" fmla="*/ 15300 w 189484"/>
                <a:gd name="connsiteY13" fmla="*/ 105196 h 105196"/>
                <a:gd name="connsiteX14" fmla="*/ 0 w 189484"/>
                <a:gd name="connsiteY14" fmla="*/ 89890 h 105196"/>
                <a:gd name="connsiteX15" fmla="*/ 12358 w 189484"/>
                <a:gd name="connsiteY15" fmla="*/ 59868 h 105196"/>
                <a:gd name="connsiteX16" fmla="*/ 41729 w 189484"/>
                <a:gd name="connsiteY16" fmla="*/ 47769 h 105196"/>
                <a:gd name="connsiteX17" fmla="*/ 54634 w 189484"/>
                <a:gd name="connsiteY17" fmla="*/ 16614 h 105196"/>
                <a:gd name="connsiteX18" fmla="*/ 94742 w 189484"/>
                <a:gd name="connsiteY18" fmla="*/ 0 h 10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9484" h="105196">
                  <a:moveTo>
                    <a:pt x="94742" y="19975"/>
                  </a:moveTo>
                  <a:cubicBezTo>
                    <a:pt x="84595" y="19975"/>
                    <a:pt x="75408" y="24088"/>
                    <a:pt x="68758" y="30738"/>
                  </a:cubicBezTo>
                  <a:lnTo>
                    <a:pt x="61813" y="47505"/>
                  </a:lnTo>
                  <a:lnTo>
                    <a:pt x="87055" y="47505"/>
                  </a:lnTo>
                  <a:lnTo>
                    <a:pt x="127671" y="47505"/>
                  </a:lnTo>
                  <a:lnTo>
                    <a:pt x="120726" y="30738"/>
                  </a:lnTo>
                  <a:cubicBezTo>
                    <a:pt x="114076" y="24088"/>
                    <a:pt x="104890" y="19975"/>
                    <a:pt x="94742" y="19975"/>
                  </a:cubicBezTo>
                  <a:close/>
                  <a:moveTo>
                    <a:pt x="94742" y="0"/>
                  </a:moveTo>
                  <a:cubicBezTo>
                    <a:pt x="110406" y="0"/>
                    <a:pt x="124586" y="6349"/>
                    <a:pt x="134851" y="16614"/>
                  </a:cubicBezTo>
                  <a:lnTo>
                    <a:pt x="147646" y="47505"/>
                  </a:lnTo>
                  <a:lnTo>
                    <a:pt x="148292" y="47505"/>
                  </a:lnTo>
                  <a:cubicBezTo>
                    <a:pt x="171830" y="47505"/>
                    <a:pt x="189484" y="66343"/>
                    <a:pt x="189484" y="89890"/>
                  </a:cubicBezTo>
                  <a:cubicBezTo>
                    <a:pt x="189484" y="98132"/>
                    <a:pt x="182423" y="105196"/>
                    <a:pt x="174184" y="105196"/>
                  </a:cubicBezTo>
                  <a:cubicBezTo>
                    <a:pt x="174184" y="105196"/>
                    <a:pt x="174184" y="105196"/>
                    <a:pt x="15300" y="105196"/>
                  </a:cubicBezTo>
                  <a:cubicBezTo>
                    <a:pt x="7061" y="105196"/>
                    <a:pt x="0" y="98132"/>
                    <a:pt x="0" y="89890"/>
                  </a:cubicBezTo>
                  <a:cubicBezTo>
                    <a:pt x="0" y="78117"/>
                    <a:pt x="4708" y="67520"/>
                    <a:pt x="12358" y="59868"/>
                  </a:cubicBezTo>
                  <a:lnTo>
                    <a:pt x="41729" y="47769"/>
                  </a:lnTo>
                  <a:lnTo>
                    <a:pt x="54634" y="16614"/>
                  </a:lnTo>
                  <a:cubicBezTo>
                    <a:pt x="64898" y="6349"/>
                    <a:pt x="79079" y="0"/>
                    <a:pt x="94742"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cs typeface="+mn-cs"/>
              </a:endParaRPr>
            </a:p>
          </p:txBody>
        </p:sp>
        <p:sp>
          <p:nvSpPr>
            <p:cNvPr id="252" name="Chevron 2">
              <a:extLst>
                <a:ext uri="{FF2B5EF4-FFF2-40B4-BE49-F238E27FC236}">
                  <a16:creationId xmlns:a16="http://schemas.microsoft.com/office/drawing/2014/main" id="{768A4F77-290E-4FB1-82E1-58F5B04D6C14}"/>
                </a:ext>
              </a:extLst>
            </p:cNvPr>
            <p:cNvSpPr/>
            <p:nvPr/>
          </p:nvSpPr>
          <p:spPr>
            <a:xfrm rot="5400000">
              <a:off x="8610212" y="3263796"/>
              <a:ext cx="505591" cy="499209"/>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rgbClr val="4A788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black"/>
                </a:solidFill>
                <a:effectLst/>
                <a:uLnTx/>
                <a:uFillTx/>
                <a:latin typeface="Arial"/>
                <a:ea typeface="Arial Unicode MS"/>
                <a:cs typeface="+mn-cs"/>
              </a:endParaRPr>
            </a:p>
          </p:txBody>
        </p:sp>
        <p:sp>
          <p:nvSpPr>
            <p:cNvPr id="253" name="Chevron 2">
              <a:extLst>
                <a:ext uri="{FF2B5EF4-FFF2-40B4-BE49-F238E27FC236}">
                  <a16:creationId xmlns:a16="http://schemas.microsoft.com/office/drawing/2014/main" id="{DAEBE143-01AB-4FB0-85C5-02503B1F264F}"/>
                </a:ext>
              </a:extLst>
            </p:cNvPr>
            <p:cNvSpPr/>
            <p:nvPr/>
          </p:nvSpPr>
          <p:spPr>
            <a:xfrm rot="5400000">
              <a:off x="8616757" y="3920700"/>
              <a:ext cx="505591" cy="499209"/>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rgbClr val="4A788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black"/>
                </a:solidFill>
                <a:effectLst/>
                <a:uLnTx/>
                <a:uFillTx/>
                <a:latin typeface="Arial"/>
                <a:ea typeface="Arial Unicode MS"/>
                <a:cs typeface="+mn-cs"/>
              </a:endParaRPr>
            </a:p>
          </p:txBody>
        </p:sp>
        <p:sp>
          <p:nvSpPr>
            <p:cNvPr id="254" name="Chevron 2">
              <a:extLst>
                <a:ext uri="{FF2B5EF4-FFF2-40B4-BE49-F238E27FC236}">
                  <a16:creationId xmlns:a16="http://schemas.microsoft.com/office/drawing/2014/main" id="{EA23758F-98CC-49AA-B9AF-F8A34E95CF83}"/>
                </a:ext>
              </a:extLst>
            </p:cNvPr>
            <p:cNvSpPr/>
            <p:nvPr/>
          </p:nvSpPr>
          <p:spPr>
            <a:xfrm rot="5400000">
              <a:off x="8623301" y="4577602"/>
              <a:ext cx="505591" cy="499209"/>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rgbClr val="4A788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black"/>
                </a:solidFill>
                <a:effectLst/>
                <a:uLnTx/>
                <a:uFillTx/>
                <a:latin typeface="Arial"/>
                <a:ea typeface="Arial Unicode MS"/>
                <a:cs typeface="+mn-cs"/>
              </a:endParaRPr>
            </a:p>
          </p:txBody>
        </p:sp>
        <p:sp>
          <p:nvSpPr>
            <p:cNvPr id="255" name="Chevron 2">
              <a:extLst>
                <a:ext uri="{FF2B5EF4-FFF2-40B4-BE49-F238E27FC236}">
                  <a16:creationId xmlns:a16="http://schemas.microsoft.com/office/drawing/2014/main" id="{F6F6B2CC-D9A3-46FC-85E0-07AF7F3791DF}"/>
                </a:ext>
              </a:extLst>
            </p:cNvPr>
            <p:cNvSpPr/>
            <p:nvPr/>
          </p:nvSpPr>
          <p:spPr>
            <a:xfrm rot="5400000">
              <a:off x="8629845" y="5234505"/>
              <a:ext cx="505591" cy="499209"/>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rgbClr val="4A788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black"/>
                </a:solidFill>
                <a:effectLst/>
                <a:uLnTx/>
                <a:uFillTx/>
                <a:latin typeface="Arial"/>
                <a:ea typeface="Arial Unicode MS"/>
                <a:cs typeface="+mn-cs"/>
              </a:endParaRPr>
            </a:p>
          </p:txBody>
        </p:sp>
      </p:grpSp>
      <p:grpSp>
        <p:nvGrpSpPr>
          <p:cNvPr id="256" name="Group 255">
            <a:extLst>
              <a:ext uri="{FF2B5EF4-FFF2-40B4-BE49-F238E27FC236}">
                <a16:creationId xmlns:a16="http://schemas.microsoft.com/office/drawing/2014/main" id="{0A125BD9-B148-4029-A202-84E47C679197}"/>
              </a:ext>
            </a:extLst>
          </p:cNvPr>
          <p:cNvGrpSpPr/>
          <p:nvPr/>
        </p:nvGrpSpPr>
        <p:grpSpPr>
          <a:xfrm>
            <a:off x="8735231" y="2598752"/>
            <a:ext cx="2119738" cy="376044"/>
            <a:chOff x="7534512" y="2819460"/>
            <a:chExt cx="3677315" cy="652361"/>
          </a:xfrm>
        </p:grpSpPr>
        <p:sp>
          <p:nvSpPr>
            <p:cNvPr id="257" name="Freeform: Shape 256">
              <a:extLst>
                <a:ext uri="{FF2B5EF4-FFF2-40B4-BE49-F238E27FC236}">
                  <a16:creationId xmlns:a16="http://schemas.microsoft.com/office/drawing/2014/main" id="{F2735F0E-6690-4332-BBBB-00C620E228E7}"/>
                </a:ext>
              </a:extLst>
            </p:cNvPr>
            <p:cNvSpPr/>
            <p:nvPr/>
          </p:nvSpPr>
          <p:spPr>
            <a:xfrm rot="931651">
              <a:off x="9007233" y="2840229"/>
              <a:ext cx="403282" cy="600493"/>
            </a:xfrm>
            <a:custGeom>
              <a:avLst/>
              <a:gdLst>
                <a:gd name="connsiteX0" fmla="*/ 370630 w 403282"/>
                <a:gd name="connsiteY0" fmla="*/ 493654 h 600493"/>
                <a:gd name="connsiteX1" fmla="*/ 383308 w 403282"/>
                <a:gd name="connsiteY1" fmla="*/ 495095 h 600493"/>
                <a:gd name="connsiteX2" fmla="*/ 402037 w 403282"/>
                <a:gd name="connsiteY2" fmla="*/ 508637 h 600493"/>
                <a:gd name="connsiteX3" fmla="*/ 395698 w 403282"/>
                <a:gd name="connsiteY3" fmla="*/ 532265 h 600493"/>
                <a:gd name="connsiteX4" fmla="*/ 377833 w 403282"/>
                <a:gd name="connsiteY4" fmla="*/ 541197 h 600493"/>
                <a:gd name="connsiteX5" fmla="*/ 306951 w 403282"/>
                <a:gd name="connsiteY5" fmla="*/ 562519 h 600493"/>
                <a:gd name="connsiteX6" fmla="*/ 261137 w 403282"/>
                <a:gd name="connsiteY6" fmla="*/ 575774 h 600493"/>
                <a:gd name="connsiteX7" fmla="*/ 186510 w 403282"/>
                <a:gd name="connsiteY7" fmla="*/ 597384 h 600493"/>
                <a:gd name="connsiteX8" fmla="*/ 165476 w 403282"/>
                <a:gd name="connsiteY8" fmla="*/ 600265 h 600493"/>
                <a:gd name="connsiteX9" fmla="*/ 146747 w 403282"/>
                <a:gd name="connsiteY9" fmla="*/ 584706 h 600493"/>
                <a:gd name="connsiteX10" fmla="*/ 153950 w 403282"/>
                <a:gd name="connsiteY10" fmla="*/ 562519 h 600493"/>
                <a:gd name="connsiteX11" fmla="*/ 162594 w 403282"/>
                <a:gd name="connsiteY11" fmla="*/ 556180 h 600493"/>
                <a:gd name="connsiteX12" fmla="*/ 172391 w 403282"/>
                <a:gd name="connsiteY12" fmla="*/ 524773 h 600493"/>
                <a:gd name="connsiteX13" fmla="*/ 164323 w 403282"/>
                <a:gd name="connsiteY13" fmla="*/ 507197 h 600493"/>
                <a:gd name="connsiteX14" fmla="*/ 151645 w 403282"/>
                <a:gd name="connsiteY14" fmla="*/ 463400 h 600493"/>
                <a:gd name="connsiteX15" fmla="*/ 87679 w 403282"/>
                <a:gd name="connsiteY15" fmla="*/ 246432 h 600493"/>
                <a:gd name="connsiteX16" fmla="*/ 54543 w 403282"/>
                <a:gd name="connsiteY16" fmla="*/ 132330 h 600493"/>
                <a:gd name="connsiteX17" fmla="*/ 32356 w 403282"/>
                <a:gd name="connsiteY17" fmla="*/ 112737 h 600493"/>
                <a:gd name="connsiteX18" fmla="*/ 20543 w 403282"/>
                <a:gd name="connsiteY18" fmla="*/ 110720 h 600493"/>
                <a:gd name="connsiteX19" fmla="*/ 373 w 403282"/>
                <a:gd name="connsiteY19" fmla="*/ 91991 h 600493"/>
                <a:gd name="connsiteX20" fmla="*/ 12475 w 403282"/>
                <a:gd name="connsiteY20" fmla="*/ 65482 h 600493"/>
                <a:gd name="connsiteX21" fmla="*/ 33509 w 403282"/>
                <a:gd name="connsiteY21" fmla="*/ 57414 h 600493"/>
                <a:gd name="connsiteX22" fmla="*/ 219357 w 403282"/>
                <a:gd name="connsiteY22" fmla="*/ 2956 h 600493"/>
                <a:gd name="connsiteX23" fmla="*/ 233188 w 403282"/>
                <a:gd name="connsiteY23" fmla="*/ 75 h 600493"/>
                <a:gd name="connsiteX24" fmla="*/ 242697 w 403282"/>
                <a:gd name="connsiteY24" fmla="*/ 1227 h 600493"/>
                <a:gd name="connsiteX25" fmla="*/ 261426 w 403282"/>
                <a:gd name="connsiteY25" fmla="*/ 19092 h 600493"/>
                <a:gd name="connsiteX26" fmla="*/ 253070 w 403282"/>
                <a:gd name="connsiteY26" fmla="*/ 43296 h 600493"/>
                <a:gd name="connsiteX27" fmla="*/ 239527 w 403282"/>
                <a:gd name="connsiteY27" fmla="*/ 92279 h 600493"/>
                <a:gd name="connsiteX28" fmla="*/ 295714 w 403282"/>
                <a:gd name="connsiteY28" fmla="*/ 283314 h 600493"/>
                <a:gd name="connsiteX29" fmla="*/ 298019 w 403282"/>
                <a:gd name="connsiteY29" fmla="*/ 300890 h 600493"/>
                <a:gd name="connsiteX30" fmla="*/ 333748 w 403282"/>
                <a:gd name="connsiteY30" fmla="*/ 422484 h 600493"/>
                <a:gd name="connsiteX31" fmla="*/ 347867 w 403282"/>
                <a:gd name="connsiteY31" fmla="*/ 461383 h 600493"/>
                <a:gd name="connsiteX32" fmla="*/ 370630 w 403282"/>
                <a:gd name="connsiteY32" fmla="*/ 493654 h 60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03282" h="600493">
                  <a:moveTo>
                    <a:pt x="370630" y="493654"/>
                  </a:moveTo>
                  <a:cubicBezTo>
                    <a:pt x="374952" y="494230"/>
                    <a:pt x="378986" y="494807"/>
                    <a:pt x="383308" y="495095"/>
                  </a:cubicBezTo>
                  <a:cubicBezTo>
                    <a:pt x="392528" y="495671"/>
                    <a:pt x="399443" y="499705"/>
                    <a:pt x="402037" y="508637"/>
                  </a:cubicBezTo>
                  <a:cubicBezTo>
                    <a:pt x="404630" y="517281"/>
                    <a:pt x="403477" y="525638"/>
                    <a:pt x="395698" y="532265"/>
                  </a:cubicBezTo>
                  <a:cubicBezTo>
                    <a:pt x="390511" y="536587"/>
                    <a:pt x="384460" y="539180"/>
                    <a:pt x="377833" y="541197"/>
                  </a:cubicBezTo>
                  <a:cubicBezTo>
                    <a:pt x="354206" y="548112"/>
                    <a:pt x="330579" y="555316"/>
                    <a:pt x="306951" y="562519"/>
                  </a:cubicBezTo>
                  <a:cubicBezTo>
                    <a:pt x="292832" y="571163"/>
                    <a:pt x="277561" y="575197"/>
                    <a:pt x="261137" y="575774"/>
                  </a:cubicBezTo>
                  <a:cubicBezTo>
                    <a:pt x="236358" y="582977"/>
                    <a:pt x="211290" y="590180"/>
                    <a:pt x="186510" y="597384"/>
                  </a:cubicBezTo>
                  <a:cubicBezTo>
                    <a:pt x="179594" y="599401"/>
                    <a:pt x="172967" y="601130"/>
                    <a:pt x="165476" y="600265"/>
                  </a:cubicBezTo>
                  <a:cubicBezTo>
                    <a:pt x="155967" y="599113"/>
                    <a:pt x="149628" y="594214"/>
                    <a:pt x="146747" y="584706"/>
                  </a:cubicBezTo>
                  <a:cubicBezTo>
                    <a:pt x="143577" y="575485"/>
                    <a:pt x="147323" y="568570"/>
                    <a:pt x="153950" y="562519"/>
                  </a:cubicBezTo>
                  <a:cubicBezTo>
                    <a:pt x="156543" y="560214"/>
                    <a:pt x="159713" y="558485"/>
                    <a:pt x="162594" y="556180"/>
                  </a:cubicBezTo>
                  <a:cubicBezTo>
                    <a:pt x="175849" y="546383"/>
                    <a:pt x="177001" y="541773"/>
                    <a:pt x="172391" y="524773"/>
                  </a:cubicBezTo>
                  <a:cubicBezTo>
                    <a:pt x="166628" y="520163"/>
                    <a:pt x="166340" y="513248"/>
                    <a:pt x="164323" y="507197"/>
                  </a:cubicBezTo>
                  <a:cubicBezTo>
                    <a:pt x="160001" y="492502"/>
                    <a:pt x="155103" y="478383"/>
                    <a:pt x="151645" y="463400"/>
                  </a:cubicBezTo>
                  <a:cubicBezTo>
                    <a:pt x="130035" y="391077"/>
                    <a:pt x="109289" y="318755"/>
                    <a:pt x="87679" y="246432"/>
                  </a:cubicBezTo>
                  <a:cubicBezTo>
                    <a:pt x="77018" y="208398"/>
                    <a:pt x="65492" y="170364"/>
                    <a:pt x="54543" y="132330"/>
                  </a:cubicBezTo>
                  <a:cubicBezTo>
                    <a:pt x="51085" y="120805"/>
                    <a:pt x="44746" y="113601"/>
                    <a:pt x="32356" y="112737"/>
                  </a:cubicBezTo>
                  <a:cubicBezTo>
                    <a:pt x="28322" y="112449"/>
                    <a:pt x="24577" y="111584"/>
                    <a:pt x="20543" y="110720"/>
                  </a:cubicBezTo>
                  <a:cubicBezTo>
                    <a:pt x="8729" y="108415"/>
                    <a:pt x="2102" y="102076"/>
                    <a:pt x="373" y="91991"/>
                  </a:cubicBezTo>
                  <a:cubicBezTo>
                    <a:pt x="-1356" y="81330"/>
                    <a:pt x="2966" y="71533"/>
                    <a:pt x="12475" y="65482"/>
                  </a:cubicBezTo>
                  <a:cubicBezTo>
                    <a:pt x="18814" y="61448"/>
                    <a:pt x="26305" y="59431"/>
                    <a:pt x="33509" y="57414"/>
                  </a:cubicBezTo>
                  <a:cubicBezTo>
                    <a:pt x="95458" y="38974"/>
                    <a:pt x="157408" y="21397"/>
                    <a:pt x="219357" y="2956"/>
                  </a:cubicBezTo>
                  <a:cubicBezTo>
                    <a:pt x="223968" y="1516"/>
                    <a:pt x="228578" y="363"/>
                    <a:pt x="233188" y="75"/>
                  </a:cubicBezTo>
                  <a:cubicBezTo>
                    <a:pt x="236358" y="-213"/>
                    <a:pt x="239527" y="363"/>
                    <a:pt x="242697" y="1227"/>
                  </a:cubicBezTo>
                  <a:cubicBezTo>
                    <a:pt x="252205" y="3533"/>
                    <a:pt x="258832" y="9295"/>
                    <a:pt x="261426" y="19092"/>
                  </a:cubicBezTo>
                  <a:cubicBezTo>
                    <a:pt x="264307" y="29177"/>
                    <a:pt x="261426" y="38397"/>
                    <a:pt x="253070" y="43296"/>
                  </a:cubicBezTo>
                  <a:cubicBezTo>
                    <a:pt x="232036" y="55685"/>
                    <a:pt x="233476" y="72109"/>
                    <a:pt x="239527" y="92279"/>
                  </a:cubicBezTo>
                  <a:cubicBezTo>
                    <a:pt x="258832" y="155669"/>
                    <a:pt x="276985" y="219636"/>
                    <a:pt x="295714" y="283314"/>
                  </a:cubicBezTo>
                  <a:cubicBezTo>
                    <a:pt x="297443" y="289077"/>
                    <a:pt x="298595" y="294839"/>
                    <a:pt x="298019" y="300890"/>
                  </a:cubicBezTo>
                  <a:cubicBezTo>
                    <a:pt x="309833" y="341518"/>
                    <a:pt x="321646" y="381857"/>
                    <a:pt x="333748" y="422484"/>
                  </a:cubicBezTo>
                  <a:cubicBezTo>
                    <a:pt x="340951" y="434586"/>
                    <a:pt x="344409" y="448129"/>
                    <a:pt x="347867" y="461383"/>
                  </a:cubicBezTo>
                  <a:cubicBezTo>
                    <a:pt x="351324" y="474925"/>
                    <a:pt x="356223" y="487315"/>
                    <a:pt x="370630" y="493654"/>
                  </a:cubicBezTo>
                  <a:close/>
                </a:path>
              </a:pathLst>
            </a:custGeom>
            <a:solidFill>
              <a:srgbClr val="ED1C24"/>
            </a:solidFill>
            <a:ln w="2878"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76F5BD8B-88FA-4C43-9964-19CAC13B62B3}"/>
                </a:ext>
              </a:extLst>
            </p:cNvPr>
            <p:cNvSpPr/>
            <p:nvPr/>
          </p:nvSpPr>
          <p:spPr>
            <a:xfrm rot="931651">
              <a:off x="9324121" y="2841246"/>
              <a:ext cx="371283" cy="589738"/>
            </a:xfrm>
            <a:custGeom>
              <a:avLst/>
              <a:gdLst>
                <a:gd name="connsiteX0" fmla="*/ 273061 w 371283"/>
                <a:gd name="connsiteY0" fmla="*/ 562365 h 589738"/>
                <a:gd name="connsiteX1" fmla="*/ 191230 w 371283"/>
                <a:gd name="connsiteY1" fmla="*/ 585704 h 589738"/>
                <a:gd name="connsiteX2" fmla="*/ 167891 w 371283"/>
                <a:gd name="connsiteY2" fmla="*/ 589738 h 589738"/>
                <a:gd name="connsiteX3" fmla="*/ 148874 w 371283"/>
                <a:gd name="connsiteY3" fmla="*/ 576484 h 589738"/>
                <a:gd name="connsiteX4" fmla="*/ 153484 w 371283"/>
                <a:gd name="connsiteY4" fmla="*/ 553433 h 589738"/>
                <a:gd name="connsiteX5" fmla="*/ 155213 w 371283"/>
                <a:gd name="connsiteY5" fmla="*/ 551992 h 589738"/>
                <a:gd name="connsiteX6" fmla="*/ 169908 w 371283"/>
                <a:gd name="connsiteY6" fmla="*/ 500416 h 589738"/>
                <a:gd name="connsiteX7" fmla="*/ 152332 w 371283"/>
                <a:gd name="connsiteY7" fmla="*/ 444229 h 589738"/>
                <a:gd name="connsiteX8" fmla="*/ 132738 w 371283"/>
                <a:gd name="connsiteY8" fmla="*/ 386313 h 589738"/>
                <a:gd name="connsiteX9" fmla="*/ 111992 w 371283"/>
                <a:gd name="connsiteY9" fmla="*/ 316008 h 589738"/>
                <a:gd name="connsiteX10" fmla="*/ 83467 w 371283"/>
                <a:gd name="connsiteY10" fmla="*/ 218329 h 589738"/>
                <a:gd name="connsiteX11" fmla="*/ 55517 w 371283"/>
                <a:gd name="connsiteY11" fmla="*/ 122668 h 589738"/>
                <a:gd name="connsiteX12" fmla="*/ 29297 w 371283"/>
                <a:gd name="connsiteY12" fmla="*/ 102210 h 589738"/>
                <a:gd name="connsiteX13" fmla="*/ 23534 w 371283"/>
                <a:gd name="connsiteY13" fmla="*/ 101633 h 589738"/>
                <a:gd name="connsiteX14" fmla="*/ 195 w 371283"/>
                <a:gd name="connsiteY14" fmla="*/ 79735 h 589738"/>
                <a:gd name="connsiteX15" fmla="*/ 17195 w 371283"/>
                <a:gd name="connsiteY15" fmla="*/ 53803 h 589738"/>
                <a:gd name="connsiteX16" fmla="*/ 50907 w 371283"/>
                <a:gd name="connsiteY16" fmla="*/ 42565 h 589738"/>
                <a:gd name="connsiteX17" fmla="*/ 150026 w 371283"/>
                <a:gd name="connsiteY17" fmla="*/ 13752 h 589738"/>
                <a:gd name="connsiteX18" fmla="*/ 188925 w 371283"/>
                <a:gd name="connsiteY18" fmla="*/ 5396 h 589738"/>
                <a:gd name="connsiteX19" fmla="*/ 200162 w 371283"/>
                <a:gd name="connsiteY19" fmla="*/ 2226 h 589738"/>
                <a:gd name="connsiteX20" fmla="*/ 217451 w 371283"/>
                <a:gd name="connsiteY20" fmla="*/ 11447 h 589738"/>
                <a:gd name="connsiteX21" fmla="*/ 227824 w 371283"/>
                <a:gd name="connsiteY21" fmla="*/ 36226 h 589738"/>
                <a:gd name="connsiteX22" fmla="*/ 245688 w 371283"/>
                <a:gd name="connsiteY22" fmla="*/ 96447 h 589738"/>
                <a:gd name="connsiteX23" fmla="*/ 256061 w 371283"/>
                <a:gd name="connsiteY23" fmla="*/ 131888 h 589738"/>
                <a:gd name="connsiteX24" fmla="*/ 270468 w 371283"/>
                <a:gd name="connsiteY24" fmla="*/ 182024 h 589738"/>
                <a:gd name="connsiteX25" fmla="*/ 343655 w 371283"/>
                <a:gd name="connsiteY25" fmla="*/ 431839 h 589738"/>
                <a:gd name="connsiteX26" fmla="*/ 369299 w 371283"/>
                <a:gd name="connsiteY26" fmla="*/ 519433 h 589738"/>
                <a:gd name="connsiteX27" fmla="*/ 358638 w 371283"/>
                <a:gd name="connsiteY27" fmla="*/ 540467 h 589738"/>
                <a:gd name="connsiteX28" fmla="*/ 287180 w 371283"/>
                <a:gd name="connsiteY28" fmla="*/ 561789 h 589738"/>
                <a:gd name="connsiteX29" fmla="*/ 273061 w 371283"/>
                <a:gd name="connsiteY29" fmla="*/ 562365 h 589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71283" h="589738">
                  <a:moveTo>
                    <a:pt x="273061" y="562365"/>
                  </a:moveTo>
                  <a:cubicBezTo>
                    <a:pt x="245688" y="570145"/>
                    <a:pt x="218603" y="577925"/>
                    <a:pt x="191230" y="585704"/>
                  </a:cubicBezTo>
                  <a:cubicBezTo>
                    <a:pt x="183739" y="588009"/>
                    <a:pt x="175959" y="589738"/>
                    <a:pt x="167891" y="589738"/>
                  </a:cubicBezTo>
                  <a:cubicBezTo>
                    <a:pt x="158383" y="589738"/>
                    <a:pt x="152043" y="585416"/>
                    <a:pt x="148874" y="576484"/>
                  </a:cubicBezTo>
                  <a:cubicBezTo>
                    <a:pt x="145704" y="568128"/>
                    <a:pt x="146857" y="560060"/>
                    <a:pt x="153484" y="553433"/>
                  </a:cubicBezTo>
                  <a:cubicBezTo>
                    <a:pt x="154060" y="552857"/>
                    <a:pt x="154637" y="552280"/>
                    <a:pt x="155213" y="551992"/>
                  </a:cubicBezTo>
                  <a:cubicBezTo>
                    <a:pt x="179705" y="540179"/>
                    <a:pt x="178264" y="522026"/>
                    <a:pt x="169908" y="500416"/>
                  </a:cubicBezTo>
                  <a:cubicBezTo>
                    <a:pt x="162993" y="481975"/>
                    <a:pt x="158094" y="462958"/>
                    <a:pt x="152332" y="444229"/>
                  </a:cubicBezTo>
                  <a:cubicBezTo>
                    <a:pt x="141382" y="426364"/>
                    <a:pt x="139077" y="405618"/>
                    <a:pt x="132738" y="386313"/>
                  </a:cubicBezTo>
                  <a:cubicBezTo>
                    <a:pt x="125247" y="362974"/>
                    <a:pt x="118908" y="339347"/>
                    <a:pt x="111992" y="316008"/>
                  </a:cubicBezTo>
                  <a:cubicBezTo>
                    <a:pt x="102772" y="283448"/>
                    <a:pt x="93263" y="250889"/>
                    <a:pt x="83467" y="218329"/>
                  </a:cubicBezTo>
                  <a:cubicBezTo>
                    <a:pt x="74534" y="186346"/>
                    <a:pt x="64738" y="154651"/>
                    <a:pt x="55517" y="122668"/>
                  </a:cubicBezTo>
                  <a:cubicBezTo>
                    <a:pt x="51772" y="109413"/>
                    <a:pt x="43992" y="101345"/>
                    <a:pt x="29297" y="102210"/>
                  </a:cubicBezTo>
                  <a:cubicBezTo>
                    <a:pt x="27280" y="102210"/>
                    <a:pt x="25263" y="101922"/>
                    <a:pt x="23534" y="101633"/>
                  </a:cubicBezTo>
                  <a:cubicBezTo>
                    <a:pt x="10280" y="99040"/>
                    <a:pt x="1924" y="91261"/>
                    <a:pt x="195" y="79735"/>
                  </a:cubicBezTo>
                  <a:cubicBezTo>
                    <a:pt x="-1246" y="69650"/>
                    <a:pt x="5381" y="59277"/>
                    <a:pt x="17195" y="53803"/>
                  </a:cubicBezTo>
                  <a:cubicBezTo>
                    <a:pt x="27856" y="48616"/>
                    <a:pt x="39670" y="45735"/>
                    <a:pt x="50907" y="42565"/>
                  </a:cubicBezTo>
                  <a:cubicBezTo>
                    <a:pt x="84043" y="33057"/>
                    <a:pt x="116891" y="23260"/>
                    <a:pt x="150026" y="13752"/>
                  </a:cubicBezTo>
                  <a:cubicBezTo>
                    <a:pt x="162993" y="10582"/>
                    <a:pt x="175094" y="3955"/>
                    <a:pt x="188925" y="5396"/>
                  </a:cubicBezTo>
                  <a:cubicBezTo>
                    <a:pt x="192671" y="4243"/>
                    <a:pt x="196705" y="3667"/>
                    <a:pt x="200162" y="2226"/>
                  </a:cubicBezTo>
                  <a:cubicBezTo>
                    <a:pt x="210247" y="-2384"/>
                    <a:pt x="216298" y="-79"/>
                    <a:pt x="217451" y="11447"/>
                  </a:cubicBezTo>
                  <a:cubicBezTo>
                    <a:pt x="224366" y="18074"/>
                    <a:pt x="225230" y="27582"/>
                    <a:pt x="227824" y="36226"/>
                  </a:cubicBezTo>
                  <a:cubicBezTo>
                    <a:pt x="233586" y="56396"/>
                    <a:pt x="239925" y="76277"/>
                    <a:pt x="245688" y="96447"/>
                  </a:cubicBezTo>
                  <a:cubicBezTo>
                    <a:pt x="248570" y="108549"/>
                    <a:pt x="252892" y="119786"/>
                    <a:pt x="256061" y="131888"/>
                  </a:cubicBezTo>
                  <a:cubicBezTo>
                    <a:pt x="260383" y="148600"/>
                    <a:pt x="266146" y="165312"/>
                    <a:pt x="270468" y="182024"/>
                  </a:cubicBezTo>
                  <a:cubicBezTo>
                    <a:pt x="295248" y="265296"/>
                    <a:pt x="319451" y="348567"/>
                    <a:pt x="343655" y="431839"/>
                  </a:cubicBezTo>
                  <a:cubicBezTo>
                    <a:pt x="352587" y="460941"/>
                    <a:pt x="360655" y="490043"/>
                    <a:pt x="369299" y="519433"/>
                  </a:cubicBezTo>
                  <a:cubicBezTo>
                    <a:pt x="373333" y="533552"/>
                    <a:pt x="371892" y="536433"/>
                    <a:pt x="358638" y="540467"/>
                  </a:cubicBezTo>
                  <a:cubicBezTo>
                    <a:pt x="335011" y="547958"/>
                    <a:pt x="310807" y="554586"/>
                    <a:pt x="287180" y="561789"/>
                  </a:cubicBezTo>
                  <a:cubicBezTo>
                    <a:pt x="282570" y="562653"/>
                    <a:pt x="277960" y="563806"/>
                    <a:pt x="273061" y="562365"/>
                  </a:cubicBezTo>
                  <a:close/>
                </a:path>
              </a:pathLst>
            </a:custGeom>
            <a:solidFill>
              <a:srgbClr val="ED1C24"/>
            </a:solidFill>
            <a:ln w="2878"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5AFFE890-1CC7-451D-AC10-846F447CCCF6}"/>
                </a:ext>
              </a:extLst>
            </p:cNvPr>
            <p:cNvSpPr/>
            <p:nvPr/>
          </p:nvSpPr>
          <p:spPr>
            <a:xfrm rot="931651">
              <a:off x="10328530" y="2836011"/>
              <a:ext cx="391436" cy="584760"/>
            </a:xfrm>
            <a:custGeom>
              <a:avLst/>
              <a:gdLst>
                <a:gd name="connsiteX0" fmla="*/ 167549 w 391436"/>
                <a:gd name="connsiteY0" fmla="*/ 584760 h 584760"/>
                <a:gd name="connsiteX1" fmla="*/ 143634 w 391436"/>
                <a:gd name="connsiteY1" fmla="*/ 569201 h 584760"/>
                <a:gd name="connsiteX2" fmla="*/ 154871 w 391436"/>
                <a:gd name="connsiteY2" fmla="*/ 544709 h 584760"/>
                <a:gd name="connsiteX3" fmla="*/ 158905 w 391436"/>
                <a:gd name="connsiteY3" fmla="*/ 542404 h 584760"/>
                <a:gd name="connsiteX4" fmla="*/ 175329 w 391436"/>
                <a:gd name="connsiteY4" fmla="*/ 500048 h 584760"/>
                <a:gd name="connsiteX5" fmla="*/ 69006 w 391436"/>
                <a:gd name="connsiteY5" fmla="*/ 137859 h 584760"/>
                <a:gd name="connsiteX6" fmla="*/ 65837 w 391436"/>
                <a:gd name="connsiteY6" fmla="*/ 127774 h 584760"/>
                <a:gd name="connsiteX7" fmla="*/ 27515 w 391436"/>
                <a:gd name="connsiteY7" fmla="*/ 102706 h 584760"/>
                <a:gd name="connsiteX8" fmla="*/ 718 w 391436"/>
                <a:gd name="connsiteY8" fmla="*/ 88011 h 584760"/>
                <a:gd name="connsiteX9" fmla="*/ 18582 w 391436"/>
                <a:gd name="connsiteY9" fmla="*/ 59774 h 584760"/>
                <a:gd name="connsiteX10" fmla="*/ 123176 w 391436"/>
                <a:gd name="connsiteY10" fmla="*/ 22316 h 584760"/>
                <a:gd name="connsiteX11" fmla="*/ 182244 w 391436"/>
                <a:gd name="connsiteY11" fmla="*/ 1570 h 584760"/>
                <a:gd name="connsiteX12" fmla="*/ 194922 w 391436"/>
                <a:gd name="connsiteY12" fmla="*/ 7621 h 584760"/>
                <a:gd name="connsiteX13" fmla="*/ 277906 w 391436"/>
                <a:gd name="connsiteY13" fmla="*/ 291724 h 584760"/>
                <a:gd name="connsiteX14" fmla="*/ 327754 w 391436"/>
                <a:gd name="connsiteY14" fmla="*/ 460861 h 584760"/>
                <a:gd name="connsiteX15" fmla="*/ 357143 w 391436"/>
                <a:gd name="connsiteY15" fmla="*/ 483048 h 584760"/>
                <a:gd name="connsiteX16" fmla="*/ 371262 w 391436"/>
                <a:gd name="connsiteY16" fmla="*/ 482760 h 584760"/>
                <a:gd name="connsiteX17" fmla="*/ 389127 w 391436"/>
                <a:gd name="connsiteY17" fmla="*/ 494285 h 584760"/>
                <a:gd name="connsiteX18" fmla="*/ 385669 w 391436"/>
                <a:gd name="connsiteY18" fmla="*/ 517336 h 584760"/>
                <a:gd name="connsiteX19" fmla="*/ 368381 w 391436"/>
                <a:gd name="connsiteY19" fmla="*/ 527421 h 584760"/>
                <a:gd name="connsiteX20" fmla="*/ 178787 w 391436"/>
                <a:gd name="connsiteY20" fmla="*/ 583031 h 584760"/>
                <a:gd name="connsiteX21" fmla="*/ 167549 w 391436"/>
                <a:gd name="connsiteY21" fmla="*/ 584760 h 58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91436" h="584760">
                  <a:moveTo>
                    <a:pt x="167549" y="584760"/>
                  </a:moveTo>
                  <a:cubicBezTo>
                    <a:pt x="155447" y="584472"/>
                    <a:pt x="146803" y="580438"/>
                    <a:pt x="143634" y="569201"/>
                  </a:cubicBezTo>
                  <a:cubicBezTo>
                    <a:pt x="140464" y="557963"/>
                    <a:pt x="144786" y="549896"/>
                    <a:pt x="154871" y="544709"/>
                  </a:cubicBezTo>
                  <a:cubicBezTo>
                    <a:pt x="156312" y="544133"/>
                    <a:pt x="157753" y="543268"/>
                    <a:pt x="158905" y="542404"/>
                  </a:cubicBezTo>
                  <a:cubicBezTo>
                    <a:pt x="181380" y="528573"/>
                    <a:pt x="182820" y="525116"/>
                    <a:pt x="175329" y="500048"/>
                  </a:cubicBezTo>
                  <a:cubicBezTo>
                    <a:pt x="139888" y="379318"/>
                    <a:pt x="104447" y="258589"/>
                    <a:pt x="69006" y="137859"/>
                  </a:cubicBezTo>
                  <a:cubicBezTo>
                    <a:pt x="68142" y="134402"/>
                    <a:pt x="66989" y="130944"/>
                    <a:pt x="65837" y="127774"/>
                  </a:cubicBezTo>
                  <a:cubicBezTo>
                    <a:pt x="56904" y="102418"/>
                    <a:pt x="54311" y="100689"/>
                    <a:pt x="27515" y="102706"/>
                  </a:cubicBezTo>
                  <a:cubicBezTo>
                    <a:pt x="10226" y="103859"/>
                    <a:pt x="3887" y="100401"/>
                    <a:pt x="718" y="88011"/>
                  </a:cubicBezTo>
                  <a:cubicBezTo>
                    <a:pt x="-2164" y="76198"/>
                    <a:pt x="3599" y="65537"/>
                    <a:pt x="18582" y="59774"/>
                  </a:cubicBezTo>
                  <a:cubicBezTo>
                    <a:pt x="53159" y="46808"/>
                    <a:pt x="88312" y="34706"/>
                    <a:pt x="123176" y="22316"/>
                  </a:cubicBezTo>
                  <a:cubicBezTo>
                    <a:pt x="142770" y="15401"/>
                    <a:pt x="162939" y="8774"/>
                    <a:pt x="182244" y="1570"/>
                  </a:cubicBezTo>
                  <a:cubicBezTo>
                    <a:pt x="189736" y="-1311"/>
                    <a:pt x="192617" y="-735"/>
                    <a:pt x="194922" y="7621"/>
                  </a:cubicBezTo>
                  <a:cubicBezTo>
                    <a:pt x="222295" y="102418"/>
                    <a:pt x="250245" y="196927"/>
                    <a:pt x="277906" y="291724"/>
                  </a:cubicBezTo>
                  <a:cubicBezTo>
                    <a:pt x="294330" y="348199"/>
                    <a:pt x="311042" y="404386"/>
                    <a:pt x="327754" y="460861"/>
                  </a:cubicBezTo>
                  <a:cubicBezTo>
                    <a:pt x="333228" y="479590"/>
                    <a:pt x="337262" y="482760"/>
                    <a:pt x="357143" y="483048"/>
                  </a:cubicBezTo>
                  <a:cubicBezTo>
                    <a:pt x="361754" y="483048"/>
                    <a:pt x="366652" y="482760"/>
                    <a:pt x="371262" y="482760"/>
                  </a:cubicBezTo>
                  <a:cubicBezTo>
                    <a:pt x="379906" y="482471"/>
                    <a:pt x="385669" y="486505"/>
                    <a:pt x="389127" y="494285"/>
                  </a:cubicBezTo>
                  <a:cubicBezTo>
                    <a:pt x="392873" y="502641"/>
                    <a:pt x="392296" y="510421"/>
                    <a:pt x="385669" y="517336"/>
                  </a:cubicBezTo>
                  <a:cubicBezTo>
                    <a:pt x="380771" y="522234"/>
                    <a:pt x="374720" y="525404"/>
                    <a:pt x="368381" y="527421"/>
                  </a:cubicBezTo>
                  <a:cubicBezTo>
                    <a:pt x="305279" y="546150"/>
                    <a:pt x="241889" y="564591"/>
                    <a:pt x="178787" y="583031"/>
                  </a:cubicBezTo>
                  <a:cubicBezTo>
                    <a:pt x="175041" y="583896"/>
                    <a:pt x="170719" y="584184"/>
                    <a:pt x="167549" y="584760"/>
                  </a:cubicBezTo>
                  <a:close/>
                </a:path>
              </a:pathLst>
            </a:custGeom>
            <a:solidFill>
              <a:srgbClr val="ED1C24"/>
            </a:solidFill>
            <a:ln w="2878"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44EE859B-AA12-4096-89E3-1B28C4A03975}"/>
                </a:ext>
              </a:extLst>
            </p:cNvPr>
            <p:cNvSpPr/>
            <p:nvPr/>
          </p:nvSpPr>
          <p:spPr>
            <a:xfrm rot="931651">
              <a:off x="9574044" y="2880931"/>
              <a:ext cx="326678" cy="546569"/>
            </a:xfrm>
            <a:custGeom>
              <a:avLst/>
              <a:gdLst>
                <a:gd name="connsiteX0" fmla="*/ 8160 w 326678"/>
                <a:gd name="connsiteY0" fmla="*/ 45746 h 546569"/>
                <a:gd name="connsiteX1" fmla="*/ 1533 w 326678"/>
                <a:gd name="connsiteY1" fmla="*/ 21831 h 546569"/>
                <a:gd name="connsiteX2" fmla="*/ 9313 w 326678"/>
                <a:gd name="connsiteY2" fmla="*/ 7712 h 546569"/>
                <a:gd name="connsiteX3" fmla="*/ 228874 w 326678"/>
                <a:gd name="connsiteY3" fmla="*/ 71679 h 546569"/>
                <a:gd name="connsiteX4" fmla="*/ 326264 w 326678"/>
                <a:gd name="connsiteY4" fmla="*/ 301612 h 546569"/>
                <a:gd name="connsiteX5" fmla="*/ 177297 w 326678"/>
                <a:gd name="connsiteY5" fmla="*/ 538173 h 546569"/>
                <a:gd name="connsiteX6" fmla="*/ 170094 w 326678"/>
                <a:gd name="connsiteY6" fmla="*/ 541919 h 546569"/>
                <a:gd name="connsiteX7" fmla="*/ 149636 w 326678"/>
                <a:gd name="connsiteY7" fmla="*/ 536732 h 546569"/>
                <a:gd name="connsiteX8" fmla="*/ 145602 w 326678"/>
                <a:gd name="connsiteY8" fmla="*/ 524343 h 546569"/>
                <a:gd name="connsiteX9" fmla="*/ 156263 w 326678"/>
                <a:gd name="connsiteY9" fmla="*/ 492359 h 546569"/>
                <a:gd name="connsiteX10" fmla="*/ 170670 w 326678"/>
                <a:gd name="connsiteY10" fmla="*/ 446834 h 546569"/>
                <a:gd name="connsiteX11" fmla="*/ 147907 w 326678"/>
                <a:gd name="connsiteY11" fmla="*/ 362121 h 546569"/>
                <a:gd name="connsiteX12" fmla="*/ 71551 w 326678"/>
                <a:gd name="connsiteY12" fmla="*/ 103662 h 546569"/>
                <a:gd name="connsiteX13" fmla="*/ 49940 w 326678"/>
                <a:gd name="connsiteY13" fmla="*/ 66204 h 546569"/>
                <a:gd name="connsiteX14" fmla="*/ 24296 w 326678"/>
                <a:gd name="connsiteY14" fmla="*/ 55831 h 546569"/>
                <a:gd name="connsiteX15" fmla="*/ 8160 w 326678"/>
                <a:gd name="connsiteY15" fmla="*/ 45746 h 546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6678" h="546569">
                  <a:moveTo>
                    <a:pt x="8160" y="45746"/>
                  </a:moveTo>
                  <a:cubicBezTo>
                    <a:pt x="6144" y="37678"/>
                    <a:pt x="4703" y="29611"/>
                    <a:pt x="1533" y="21831"/>
                  </a:cubicBezTo>
                  <a:cubicBezTo>
                    <a:pt x="-1924" y="12899"/>
                    <a:pt x="381" y="9729"/>
                    <a:pt x="9313" y="7712"/>
                  </a:cubicBezTo>
                  <a:cubicBezTo>
                    <a:pt x="94890" y="-12746"/>
                    <a:pt x="169229" y="7136"/>
                    <a:pt x="228874" y="71679"/>
                  </a:cubicBezTo>
                  <a:cubicBezTo>
                    <a:pt x="288518" y="136221"/>
                    <a:pt x="321078" y="214019"/>
                    <a:pt x="326264" y="301612"/>
                  </a:cubicBezTo>
                  <a:cubicBezTo>
                    <a:pt x="332315" y="403613"/>
                    <a:pt x="271518" y="498698"/>
                    <a:pt x="177297" y="538173"/>
                  </a:cubicBezTo>
                  <a:cubicBezTo>
                    <a:pt x="174704" y="539326"/>
                    <a:pt x="172399" y="540766"/>
                    <a:pt x="170094" y="541919"/>
                  </a:cubicBezTo>
                  <a:cubicBezTo>
                    <a:pt x="160009" y="549410"/>
                    <a:pt x="154246" y="547970"/>
                    <a:pt x="149636" y="536732"/>
                  </a:cubicBezTo>
                  <a:cubicBezTo>
                    <a:pt x="147907" y="532698"/>
                    <a:pt x="146755" y="528665"/>
                    <a:pt x="145602" y="524343"/>
                  </a:cubicBezTo>
                  <a:cubicBezTo>
                    <a:pt x="140128" y="504461"/>
                    <a:pt x="140128" y="504461"/>
                    <a:pt x="156263" y="492359"/>
                  </a:cubicBezTo>
                  <a:cubicBezTo>
                    <a:pt x="169517" y="479969"/>
                    <a:pt x="173263" y="464122"/>
                    <a:pt x="170670" y="446834"/>
                  </a:cubicBezTo>
                  <a:cubicBezTo>
                    <a:pt x="166348" y="417732"/>
                    <a:pt x="156263" y="390070"/>
                    <a:pt x="147907" y="362121"/>
                  </a:cubicBezTo>
                  <a:cubicBezTo>
                    <a:pt x="122551" y="275968"/>
                    <a:pt x="98059" y="189527"/>
                    <a:pt x="71551" y="103662"/>
                  </a:cubicBezTo>
                  <a:cubicBezTo>
                    <a:pt x="67229" y="89543"/>
                    <a:pt x="61466" y="76289"/>
                    <a:pt x="49940" y="66204"/>
                  </a:cubicBezTo>
                  <a:cubicBezTo>
                    <a:pt x="42449" y="59577"/>
                    <a:pt x="34381" y="55543"/>
                    <a:pt x="24296" y="55831"/>
                  </a:cubicBezTo>
                  <a:cubicBezTo>
                    <a:pt x="17381" y="54967"/>
                    <a:pt x="8449" y="57272"/>
                    <a:pt x="8160" y="45746"/>
                  </a:cubicBezTo>
                  <a:close/>
                </a:path>
              </a:pathLst>
            </a:custGeom>
            <a:solidFill>
              <a:srgbClr val="ED1C24"/>
            </a:solidFill>
            <a:ln w="2878"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AB19C958-86EB-4323-B92F-953AAF9D14BA}"/>
                </a:ext>
              </a:extLst>
            </p:cNvPr>
            <p:cNvSpPr/>
            <p:nvPr/>
          </p:nvSpPr>
          <p:spPr>
            <a:xfrm rot="931651">
              <a:off x="10915567" y="2851512"/>
              <a:ext cx="296260" cy="560823"/>
            </a:xfrm>
            <a:custGeom>
              <a:avLst/>
              <a:gdLst>
                <a:gd name="connsiteX0" fmla="*/ 296260 w 296260"/>
                <a:gd name="connsiteY0" fmla="*/ 341525 h 560823"/>
                <a:gd name="connsiteX1" fmla="*/ 244972 w 296260"/>
                <a:gd name="connsiteY1" fmla="*/ 502594 h 560823"/>
                <a:gd name="connsiteX2" fmla="*/ 170344 w 296260"/>
                <a:gd name="connsiteY2" fmla="*/ 559357 h 560823"/>
                <a:gd name="connsiteX3" fmla="*/ 159107 w 296260"/>
                <a:gd name="connsiteY3" fmla="*/ 553883 h 560823"/>
                <a:gd name="connsiteX4" fmla="*/ 156225 w 296260"/>
                <a:gd name="connsiteY4" fmla="*/ 543510 h 560823"/>
                <a:gd name="connsiteX5" fmla="*/ 163717 w 296260"/>
                <a:gd name="connsiteY5" fmla="*/ 508069 h 560823"/>
                <a:gd name="connsiteX6" fmla="*/ 174666 w 296260"/>
                <a:gd name="connsiteY6" fmla="*/ 462255 h 560823"/>
                <a:gd name="connsiteX7" fmla="*/ 133174 w 296260"/>
                <a:gd name="connsiteY7" fmla="*/ 316746 h 560823"/>
                <a:gd name="connsiteX8" fmla="*/ 69208 w 296260"/>
                <a:gd name="connsiteY8" fmla="*/ 98626 h 560823"/>
                <a:gd name="connsiteX9" fmla="*/ 58835 w 296260"/>
                <a:gd name="connsiteY9" fmla="*/ 72405 h 560823"/>
                <a:gd name="connsiteX10" fmla="*/ 17631 w 296260"/>
                <a:gd name="connsiteY10" fmla="*/ 47049 h 560823"/>
                <a:gd name="connsiteX11" fmla="*/ 8987 w 296260"/>
                <a:gd name="connsiteY11" fmla="*/ 40422 h 560823"/>
                <a:gd name="connsiteX12" fmla="*/ 1496 w 296260"/>
                <a:gd name="connsiteY12" fmla="*/ 15354 h 560823"/>
                <a:gd name="connsiteX13" fmla="*/ 8699 w 296260"/>
                <a:gd name="connsiteY13" fmla="*/ 2964 h 560823"/>
                <a:gd name="connsiteX14" fmla="*/ 130005 w 296260"/>
                <a:gd name="connsiteY14" fmla="*/ 23422 h 560823"/>
                <a:gd name="connsiteX15" fmla="*/ 252175 w 296260"/>
                <a:gd name="connsiteY15" fmla="*/ 155389 h 560823"/>
                <a:gd name="connsiteX16" fmla="*/ 296260 w 296260"/>
                <a:gd name="connsiteY16" fmla="*/ 341525 h 560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6260" h="560823">
                  <a:moveTo>
                    <a:pt x="296260" y="341525"/>
                  </a:moveTo>
                  <a:cubicBezTo>
                    <a:pt x="295396" y="396272"/>
                    <a:pt x="282718" y="453323"/>
                    <a:pt x="244972" y="502594"/>
                  </a:cubicBezTo>
                  <a:cubicBezTo>
                    <a:pt x="225378" y="528239"/>
                    <a:pt x="200598" y="547256"/>
                    <a:pt x="170344" y="559357"/>
                  </a:cubicBezTo>
                  <a:cubicBezTo>
                    <a:pt x="164005" y="561951"/>
                    <a:pt x="160259" y="561662"/>
                    <a:pt x="159107" y="553883"/>
                  </a:cubicBezTo>
                  <a:cubicBezTo>
                    <a:pt x="158818" y="550425"/>
                    <a:pt x="157378" y="546967"/>
                    <a:pt x="156225" y="543510"/>
                  </a:cubicBezTo>
                  <a:cubicBezTo>
                    <a:pt x="151039" y="529967"/>
                    <a:pt x="148158" y="519018"/>
                    <a:pt x="163717" y="508069"/>
                  </a:cubicBezTo>
                  <a:cubicBezTo>
                    <a:pt x="178412" y="497696"/>
                    <a:pt x="178988" y="478679"/>
                    <a:pt x="174666" y="462255"/>
                  </a:cubicBezTo>
                  <a:cubicBezTo>
                    <a:pt x="161412" y="413560"/>
                    <a:pt x="147293" y="365153"/>
                    <a:pt x="133174" y="316746"/>
                  </a:cubicBezTo>
                  <a:cubicBezTo>
                    <a:pt x="112140" y="244135"/>
                    <a:pt x="90530" y="171524"/>
                    <a:pt x="69208" y="98626"/>
                  </a:cubicBezTo>
                  <a:cubicBezTo>
                    <a:pt x="66615" y="89405"/>
                    <a:pt x="63445" y="80473"/>
                    <a:pt x="58835" y="72405"/>
                  </a:cubicBezTo>
                  <a:cubicBezTo>
                    <a:pt x="49903" y="56269"/>
                    <a:pt x="36360" y="47049"/>
                    <a:pt x="17631" y="47049"/>
                  </a:cubicBezTo>
                  <a:cubicBezTo>
                    <a:pt x="12156" y="47049"/>
                    <a:pt x="10140" y="45608"/>
                    <a:pt x="8987" y="40422"/>
                  </a:cubicBezTo>
                  <a:cubicBezTo>
                    <a:pt x="6970" y="32066"/>
                    <a:pt x="4953" y="23422"/>
                    <a:pt x="1496" y="15354"/>
                  </a:cubicBezTo>
                  <a:cubicBezTo>
                    <a:pt x="-1962" y="6998"/>
                    <a:pt x="631" y="4405"/>
                    <a:pt x="8699" y="2964"/>
                  </a:cubicBezTo>
                  <a:cubicBezTo>
                    <a:pt x="51632" y="-4816"/>
                    <a:pt x="91971" y="2964"/>
                    <a:pt x="130005" y="23422"/>
                  </a:cubicBezTo>
                  <a:cubicBezTo>
                    <a:pt x="185903" y="53388"/>
                    <a:pt x="223649" y="100066"/>
                    <a:pt x="252175" y="155389"/>
                  </a:cubicBezTo>
                  <a:cubicBezTo>
                    <a:pt x="281565" y="212152"/>
                    <a:pt x="295396" y="272372"/>
                    <a:pt x="296260" y="341525"/>
                  </a:cubicBezTo>
                  <a:close/>
                </a:path>
              </a:pathLst>
            </a:custGeom>
            <a:solidFill>
              <a:srgbClr val="ED1C24"/>
            </a:solidFill>
            <a:ln w="2878"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5F9A5EA0-0BE7-4D40-A1BB-0BB0030D76C2}"/>
                </a:ext>
              </a:extLst>
            </p:cNvPr>
            <p:cNvSpPr/>
            <p:nvPr/>
          </p:nvSpPr>
          <p:spPr>
            <a:xfrm rot="931651">
              <a:off x="10772593" y="2819460"/>
              <a:ext cx="258693" cy="339452"/>
            </a:xfrm>
            <a:custGeom>
              <a:avLst/>
              <a:gdLst>
                <a:gd name="connsiteX0" fmla="*/ 246505 w 258693"/>
                <a:gd name="connsiteY0" fmla="*/ 242082 h 339452"/>
                <a:gd name="connsiteX1" fmla="*/ 258319 w 258693"/>
                <a:gd name="connsiteY1" fmla="*/ 280693 h 339452"/>
                <a:gd name="connsiteX2" fmla="*/ 256014 w 258693"/>
                <a:gd name="connsiteY2" fmla="*/ 289337 h 339452"/>
                <a:gd name="connsiteX3" fmla="*/ 35012 w 258693"/>
                <a:gd name="connsiteY3" fmla="*/ 286455 h 339452"/>
                <a:gd name="connsiteX4" fmla="*/ 147 w 258693"/>
                <a:gd name="connsiteY4" fmla="*/ 169760 h 339452"/>
                <a:gd name="connsiteX5" fmla="*/ 131826 w 258693"/>
                <a:gd name="connsiteY5" fmla="*/ 1199 h 339452"/>
                <a:gd name="connsiteX6" fmla="*/ 145081 w 258693"/>
                <a:gd name="connsiteY6" fmla="*/ 8691 h 339452"/>
                <a:gd name="connsiteX7" fmla="*/ 148827 w 258693"/>
                <a:gd name="connsiteY7" fmla="*/ 21081 h 339452"/>
                <a:gd name="connsiteX8" fmla="*/ 142199 w 258693"/>
                <a:gd name="connsiteY8" fmla="*/ 50759 h 339452"/>
                <a:gd name="connsiteX9" fmla="*/ 135572 w 258693"/>
                <a:gd name="connsiteY9" fmla="*/ 75539 h 339452"/>
                <a:gd name="connsiteX10" fmla="*/ 183403 w 258693"/>
                <a:gd name="connsiteY10" fmla="*/ 237760 h 339452"/>
                <a:gd name="connsiteX11" fmla="*/ 237861 w 258693"/>
                <a:gd name="connsiteY11" fmla="*/ 252167 h 339452"/>
                <a:gd name="connsiteX12" fmla="*/ 246505 w 258693"/>
                <a:gd name="connsiteY12" fmla="*/ 242082 h 339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8693" h="339452">
                  <a:moveTo>
                    <a:pt x="246505" y="242082"/>
                  </a:moveTo>
                  <a:cubicBezTo>
                    <a:pt x="250827" y="256777"/>
                    <a:pt x="254573" y="268879"/>
                    <a:pt x="258319" y="280693"/>
                  </a:cubicBezTo>
                  <a:cubicBezTo>
                    <a:pt x="259183" y="283862"/>
                    <a:pt x="258607" y="286743"/>
                    <a:pt x="256014" y="289337"/>
                  </a:cubicBezTo>
                  <a:cubicBezTo>
                    <a:pt x="189454" y="357625"/>
                    <a:pt x="90335" y="355608"/>
                    <a:pt x="35012" y="286455"/>
                  </a:cubicBezTo>
                  <a:cubicBezTo>
                    <a:pt x="7639" y="252455"/>
                    <a:pt x="-1293" y="212116"/>
                    <a:pt x="147" y="169760"/>
                  </a:cubicBezTo>
                  <a:cubicBezTo>
                    <a:pt x="3029" y="89081"/>
                    <a:pt x="54317" y="24250"/>
                    <a:pt x="131826" y="1199"/>
                  </a:cubicBezTo>
                  <a:cubicBezTo>
                    <a:pt x="139606" y="-1106"/>
                    <a:pt x="144216" y="-818"/>
                    <a:pt x="145081" y="8691"/>
                  </a:cubicBezTo>
                  <a:cubicBezTo>
                    <a:pt x="145657" y="13013"/>
                    <a:pt x="147386" y="17047"/>
                    <a:pt x="148827" y="21081"/>
                  </a:cubicBezTo>
                  <a:cubicBezTo>
                    <a:pt x="153149" y="32318"/>
                    <a:pt x="156030" y="42403"/>
                    <a:pt x="142199" y="50759"/>
                  </a:cubicBezTo>
                  <a:cubicBezTo>
                    <a:pt x="134131" y="55657"/>
                    <a:pt x="132979" y="66030"/>
                    <a:pt x="135572" y="75539"/>
                  </a:cubicBezTo>
                  <a:cubicBezTo>
                    <a:pt x="151420" y="129709"/>
                    <a:pt x="166979" y="183878"/>
                    <a:pt x="183403" y="237760"/>
                  </a:cubicBezTo>
                  <a:cubicBezTo>
                    <a:pt x="192047" y="266574"/>
                    <a:pt x="215386" y="272337"/>
                    <a:pt x="237861" y="252167"/>
                  </a:cubicBezTo>
                  <a:cubicBezTo>
                    <a:pt x="240454" y="249862"/>
                    <a:pt x="242471" y="246692"/>
                    <a:pt x="246505" y="242082"/>
                  </a:cubicBezTo>
                  <a:close/>
                </a:path>
              </a:pathLst>
            </a:custGeom>
            <a:solidFill>
              <a:srgbClr val="ED1C24"/>
            </a:solidFill>
            <a:ln w="2878"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4DE4468-41BD-4EBB-9D92-98B090825E36}"/>
                </a:ext>
              </a:extLst>
            </p:cNvPr>
            <p:cNvSpPr/>
            <p:nvPr/>
          </p:nvSpPr>
          <p:spPr>
            <a:xfrm rot="931651">
              <a:off x="9963069" y="3042074"/>
              <a:ext cx="279964" cy="180525"/>
            </a:xfrm>
            <a:custGeom>
              <a:avLst/>
              <a:gdLst>
                <a:gd name="connsiteX0" fmla="*/ 34527 w 279964"/>
                <a:gd name="connsiteY0" fmla="*/ 180221 h 180525"/>
                <a:gd name="connsiteX1" fmla="*/ 29341 w 279964"/>
                <a:gd name="connsiteY1" fmla="*/ 175611 h 180525"/>
                <a:gd name="connsiteX2" fmla="*/ 527 w 279964"/>
                <a:gd name="connsiteY2" fmla="*/ 78220 h 180525"/>
                <a:gd name="connsiteX3" fmla="*/ 8019 w 279964"/>
                <a:gd name="connsiteY3" fmla="*/ 69576 h 180525"/>
                <a:gd name="connsiteX4" fmla="*/ 203087 w 279964"/>
                <a:gd name="connsiteY4" fmla="*/ 12237 h 180525"/>
                <a:gd name="connsiteX5" fmla="*/ 240545 w 279964"/>
                <a:gd name="connsiteY5" fmla="*/ 999 h 180525"/>
                <a:gd name="connsiteX6" fmla="*/ 252071 w 279964"/>
                <a:gd name="connsiteY6" fmla="*/ 7050 h 180525"/>
                <a:gd name="connsiteX7" fmla="*/ 278868 w 279964"/>
                <a:gd name="connsiteY7" fmla="*/ 98966 h 180525"/>
                <a:gd name="connsiteX8" fmla="*/ 273681 w 279964"/>
                <a:gd name="connsiteY8" fmla="*/ 109915 h 180525"/>
                <a:gd name="connsiteX9" fmla="*/ 37697 w 279964"/>
                <a:gd name="connsiteY9" fmla="*/ 178780 h 180525"/>
                <a:gd name="connsiteX10" fmla="*/ 34527 w 279964"/>
                <a:gd name="connsiteY10" fmla="*/ 180221 h 18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964" h="180525">
                  <a:moveTo>
                    <a:pt x="34527" y="180221"/>
                  </a:moveTo>
                  <a:cubicBezTo>
                    <a:pt x="29917" y="181662"/>
                    <a:pt x="30205" y="177628"/>
                    <a:pt x="29341" y="175611"/>
                  </a:cubicBezTo>
                  <a:cubicBezTo>
                    <a:pt x="19544" y="143051"/>
                    <a:pt x="10323" y="110492"/>
                    <a:pt x="527" y="78220"/>
                  </a:cubicBezTo>
                  <a:cubicBezTo>
                    <a:pt x="-1778" y="70152"/>
                    <a:pt x="3985" y="70729"/>
                    <a:pt x="8019" y="69576"/>
                  </a:cubicBezTo>
                  <a:cubicBezTo>
                    <a:pt x="73138" y="50271"/>
                    <a:pt x="137968" y="31542"/>
                    <a:pt x="203087" y="12237"/>
                  </a:cubicBezTo>
                  <a:cubicBezTo>
                    <a:pt x="215478" y="8491"/>
                    <a:pt x="228156" y="5033"/>
                    <a:pt x="240545" y="999"/>
                  </a:cubicBezTo>
                  <a:cubicBezTo>
                    <a:pt x="246885" y="-1018"/>
                    <a:pt x="250054" y="-441"/>
                    <a:pt x="252071" y="7050"/>
                  </a:cubicBezTo>
                  <a:cubicBezTo>
                    <a:pt x="260427" y="37881"/>
                    <a:pt x="269647" y="68424"/>
                    <a:pt x="278868" y="98966"/>
                  </a:cubicBezTo>
                  <a:cubicBezTo>
                    <a:pt x="280596" y="104729"/>
                    <a:pt x="281173" y="107898"/>
                    <a:pt x="273681" y="109915"/>
                  </a:cubicBezTo>
                  <a:cubicBezTo>
                    <a:pt x="195020" y="132678"/>
                    <a:pt x="116358" y="155729"/>
                    <a:pt x="37697" y="178780"/>
                  </a:cubicBezTo>
                  <a:cubicBezTo>
                    <a:pt x="36544" y="179068"/>
                    <a:pt x="35392" y="179645"/>
                    <a:pt x="34527" y="180221"/>
                  </a:cubicBezTo>
                  <a:close/>
                </a:path>
              </a:pathLst>
            </a:custGeom>
            <a:solidFill>
              <a:srgbClr val="ED1C24"/>
            </a:solidFill>
            <a:ln w="2878"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5694C7A3-DE15-413D-96AB-B65D60C016FA}"/>
                </a:ext>
              </a:extLst>
            </p:cNvPr>
            <p:cNvSpPr/>
            <p:nvPr/>
          </p:nvSpPr>
          <p:spPr>
            <a:xfrm rot="931651">
              <a:off x="10805114" y="3210929"/>
              <a:ext cx="187188" cy="181270"/>
            </a:xfrm>
            <a:custGeom>
              <a:avLst/>
              <a:gdLst>
                <a:gd name="connsiteX0" fmla="*/ 139463 w 187188"/>
                <a:gd name="connsiteY0" fmla="*/ 181270 h 181270"/>
                <a:gd name="connsiteX1" fmla="*/ 43225 w 187188"/>
                <a:gd name="connsiteY1" fmla="*/ 155050 h 181270"/>
                <a:gd name="connsiteX2" fmla="*/ 4326 w 187188"/>
                <a:gd name="connsiteY2" fmla="*/ 53049 h 181270"/>
                <a:gd name="connsiteX3" fmla="*/ 129666 w 187188"/>
                <a:gd name="connsiteY3" fmla="*/ 19049 h 181270"/>
                <a:gd name="connsiteX4" fmla="*/ 146378 w 187188"/>
                <a:gd name="connsiteY4" fmla="*/ 85320 h 181270"/>
                <a:gd name="connsiteX5" fmla="*/ 140615 w 187188"/>
                <a:gd name="connsiteY5" fmla="*/ 99439 h 181270"/>
                <a:gd name="connsiteX6" fmla="*/ 165683 w 187188"/>
                <a:gd name="connsiteY6" fmla="*/ 132863 h 181270"/>
                <a:gd name="connsiteX7" fmla="*/ 180378 w 187188"/>
                <a:gd name="connsiteY7" fmla="*/ 143236 h 181270"/>
                <a:gd name="connsiteX8" fmla="*/ 183836 w 187188"/>
                <a:gd name="connsiteY8" fmla="*/ 155914 h 181270"/>
                <a:gd name="connsiteX9" fmla="*/ 170293 w 187188"/>
                <a:gd name="connsiteY9" fmla="*/ 178101 h 181270"/>
                <a:gd name="connsiteX10" fmla="*/ 139463 w 187188"/>
                <a:gd name="connsiteY10" fmla="*/ 181270 h 18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7188" h="181270">
                  <a:moveTo>
                    <a:pt x="139463" y="181270"/>
                  </a:moveTo>
                  <a:cubicBezTo>
                    <a:pt x="103445" y="179829"/>
                    <a:pt x="71462" y="174067"/>
                    <a:pt x="43225" y="155050"/>
                  </a:cubicBezTo>
                  <a:cubicBezTo>
                    <a:pt x="7495" y="131134"/>
                    <a:pt x="-8352" y="89642"/>
                    <a:pt x="4326" y="53049"/>
                  </a:cubicBezTo>
                  <a:cubicBezTo>
                    <a:pt x="22190" y="1184"/>
                    <a:pt x="91055" y="-17545"/>
                    <a:pt x="129666" y="19049"/>
                  </a:cubicBezTo>
                  <a:cubicBezTo>
                    <a:pt x="148971" y="37490"/>
                    <a:pt x="154157" y="59964"/>
                    <a:pt x="146378" y="85320"/>
                  </a:cubicBezTo>
                  <a:cubicBezTo>
                    <a:pt x="144937" y="90219"/>
                    <a:pt x="142344" y="94829"/>
                    <a:pt x="140615" y="99439"/>
                  </a:cubicBezTo>
                  <a:cubicBezTo>
                    <a:pt x="132547" y="120761"/>
                    <a:pt x="142344" y="135168"/>
                    <a:pt x="165683" y="132863"/>
                  </a:cubicBezTo>
                  <a:cubicBezTo>
                    <a:pt x="175480" y="131711"/>
                    <a:pt x="178937" y="134592"/>
                    <a:pt x="180378" y="143236"/>
                  </a:cubicBezTo>
                  <a:cubicBezTo>
                    <a:pt x="181242" y="147558"/>
                    <a:pt x="182395" y="151592"/>
                    <a:pt x="183836" y="155914"/>
                  </a:cubicBezTo>
                  <a:cubicBezTo>
                    <a:pt x="189599" y="175219"/>
                    <a:pt x="189599" y="175507"/>
                    <a:pt x="170293" y="178101"/>
                  </a:cubicBezTo>
                  <a:cubicBezTo>
                    <a:pt x="158768" y="179829"/>
                    <a:pt x="147819" y="180406"/>
                    <a:pt x="139463" y="181270"/>
                  </a:cubicBezTo>
                  <a:close/>
                </a:path>
              </a:pathLst>
            </a:custGeom>
            <a:solidFill>
              <a:srgbClr val="ED1C24"/>
            </a:solidFill>
            <a:ln w="2878"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26BDE9AB-8FBD-4F6C-AE62-6F923B89EBD1}"/>
                </a:ext>
              </a:extLst>
            </p:cNvPr>
            <p:cNvSpPr/>
            <p:nvPr/>
          </p:nvSpPr>
          <p:spPr>
            <a:xfrm rot="931651">
              <a:off x="7534512" y="2864453"/>
              <a:ext cx="328096" cy="564147"/>
            </a:xfrm>
            <a:custGeom>
              <a:avLst/>
              <a:gdLst>
                <a:gd name="connsiteX0" fmla="*/ 328057 w 328096"/>
                <a:gd name="connsiteY0" fmla="*/ 551714 h 564147"/>
                <a:gd name="connsiteX1" fmla="*/ 272158 w 328096"/>
                <a:gd name="connsiteY1" fmla="*/ 563528 h 564147"/>
                <a:gd name="connsiteX2" fmla="*/ 75936 w 328096"/>
                <a:gd name="connsiteY2" fmla="*/ 472188 h 564147"/>
                <a:gd name="connsiteX3" fmla="*/ 12258 w 328096"/>
                <a:gd name="connsiteY3" fmla="*/ 158119 h 564147"/>
                <a:gd name="connsiteX4" fmla="*/ 153733 w 328096"/>
                <a:gd name="connsiteY4" fmla="*/ 1660 h 564147"/>
                <a:gd name="connsiteX5" fmla="*/ 168428 w 328096"/>
                <a:gd name="connsiteY5" fmla="*/ 9440 h 564147"/>
                <a:gd name="connsiteX6" fmla="*/ 173039 w 328096"/>
                <a:gd name="connsiteY6" fmla="*/ 23847 h 564147"/>
                <a:gd name="connsiteX7" fmla="*/ 172462 w 328096"/>
                <a:gd name="connsiteY7" fmla="*/ 46033 h 564147"/>
                <a:gd name="connsiteX8" fmla="*/ 152869 w 328096"/>
                <a:gd name="connsiteY8" fmla="*/ 114034 h 564147"/>
                <a:gd name="connsiteX9" fmla="*/ 215683 w 328096"/>
                <a:gd name="connsiteY9" fmla="*/ 329560 h 564147"/>
                <a:gd name="connsiteX10" fmla="*/ 254582 w 328096"/>
                <a:gd name="connsiteY10" fmla="*/ 460663 h 564147"/>
                <a:gd name="connsiteX11" fmla="*/ 267260 w 328096"/>
                <a:gd name="connsiteY11" fmla="*/ 486019 h 564147"/>
                <a:gd name="connsiteX12" fmla="*/ 273887 w 328096"/>
                <a:gd name="connsiteY12" fmla="*/ 494375 h 564147"/>
                <a:gd name="connsiteX13" fmla="*/ 309328 w 328096"/>
                <a:gd name="connsiteY13" fmla="*/ 509070 h 564147"/>
                <a:gd name="connsiteX14" fmla="*/ 318836 w 328096"/>
                <a:gd name="connsiteY14" fmla="*/ 514833 h 564147"/>
                <a:gd name="connsiteX15" fmla="*/ 328057 w 328096"/>
                <a:gd name="connsiteY15" fmla="*/ 551714 h 56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8096" h="564147">
                  <a:moveTo>
                    <a:pt x="328057" y="551714"/>
                  </a:moveTo>
                  <a:cubicBezTo>
                    <a:pt x="310768" y="561223"/>
                    <a:pt x="291175" y="562376"/>
                    <a:pt x="272158" y="563528"/>
                  </a:cubicBezTo>
                  <a:cubicBezTo>
                    <a:pt x="190327" y="569003"/>
                    <a:pt x="123479" y="538172"/>
                    <a:pt x="75936" y="472188"/>
                  </a:cubicBezTo>
                  <a:cubicBezTo>
                    <a:pt x="7936" y="377679"/>
                    <a:pt x="-17420" y="272221"/>
                    <a:pt x="12258" y="158119"/>
                  </a:cubicBezTo>
                  <a:cubicBezTo>
                    <a:pt x="31851" y="82627"/>
                    <a:pt x="80835" y="30762"/>
                    <a:pt x="153733" y="1660"/>
                  </a:cubicBezTo>
                  <a:cubicBezTo>
                    <a:pt x="163530" y="-2086"/>
                    <a:pt x="166700" y="508"/>
                    <a:pt x="168428" y="9440"/>
                  </a:cubicBezTo>
                  <a:cubicBezTo>
                    <a:pt x="169293" y="14338"/>
                    <a:pt x="171310" y="19237"/>
                    <a:pt x="173039" y="23847"/>
                  </a:cubicBezTo>
                  <a:cubicBezTo>
                    <a:pt x="180242" y="33931"/>
                    <a:pt x="180818" y="39694"/>
                    <a:pt x="172462" y="46033"/>
                  </a:cubicBezTo>
                  <a:cubicBezTo>
                    <a:pt x="148835" y="63898"/>
                    <a:pt x="147683" y="87813"/>
                    <a:pt x="152869" y="114034"/>
                  </a:cubicBezTo>
                  <a:cubicBezTo>
                    <a:pt x="173039" y="186068"/>
                    <a:pt x="194649" y="257814"/>
                    <a:pt x="215683" y="329560"/>
                  </a:cubicBezTo>
                  <a:cubicBezTo>
                    <a:pt x="228361" y="373357"/>
                    <a:pt x="240751" y="417154"/>
                    <a:pt x="254582" y="460663"/>
                  </a:cubicBezTo>
                  <a:cubicBezTo>
                    <a:pt x="257463" y="469883"/>
                    <a:pt x="261497" y="478239"/>
                    <a:pt x="267260" y="486019"/>
                  </a:cubicBezTo>
                  <a:cubicBezTo>
                    <a:pt x="269277" y="488900"/>
                    <a:pt x="271005" y="492070"/>
                    <a:pt x="273887" y="494375"/>
                  </a:cubicBezTo>
                  <a:cubicBezTo>
                    <a:pt x="284260" y="502731"/>
                    <a:pt x="295497" y="508494"/>
                    <a:pt x="309328" y="509070"/>
                  </a:cubicBezTo>
                  <a:cubicBezTo>
                    <a:pt x="313362" y="509358"/>
                    <a:pt x="317396" y="510511"/>
                    <a:pt x="318836" y="514833"/>
                  </a:cubicBezTo>
                  <a:cubicBezTo>
                    <a:pt x="322870" y="526646"/>
                    <a:pt x="328633" y="538460"/>
                    <a:pt x="328057" y="551714"/>
                  </a:cubicBezTo>
                  <a:close/>
                </a:path>
              </a:pathLst>
            </a:custGeom>
            <a:solidFill>
              <a:srgbClr val="ED1C24"/>
            </a:solidFill>
            <a:ln w="2878"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CDA9E502-4862-4B5E-976A-CD69A82663C0}"/>
                </a:ext>
              </a:extLst>
            </p:cNvPr>
            <p:cNvSpPr/>
            <p:nvPr/>
          </p:nvSpPr>
          <p:spPr>
            <a:xfrm rot="931651">
              <a:off x="8206473" y="2889438"/>
              <a:ext cx="325105" cy="563940"/>
            </a:xfrm>
            <a:custGeom>
              <a:avLst/>
              <a:gdLst>
                <a:gd name="connsiteX0" fmla="*/ 267756 w 325105"/>
                <a:gd name="connsiteY0" fmla="*/ 494188 h 563940"/>
                <a:gd name="connsiteX1" fmla="*/ 173247 w 325105"/>
                <a:gd name="connsiteY1" fmla="*/ 562189 h 563940"/>
                <a:gd name="connsiteX2" fmla="*/ 162298 w 325105"/>
                <a:gd name="connsiteY2" fmla="*/ 557002 h 563940"/>
                <a:gd name="connsiteX3" fmla="*/ 159993 w 325105"/>
                <a:gd name="connsiteY3" fmla="*/ 548934 h 563940"/>
                <a:gd name="connsiteX4" fmla="*/ 166908 w 325105"/>
                <a:gd name="connsiteY4" fmla="*/ 508883 h 563940"/>
                <a:gd name="connsiteX5" fmla="*/ 176129 w 325105"/>
                <a:gd name="connsiteY5" fmla="*/ 471425 h 563940"/>
                <a:gd name="connsiteX6" fmla="*/ 163451 w 325105"/>
                <a:gd name="connsiteY6" fmla="*/ 429645 h 563940"/>
                <a:gd name="connsiteX7" fmla="*/ 151349 w 325105"/>
                <a:gd name="connsiteY7" fmla="*/ 397374 h 563940"/>
                <a:gd name="connsiteX8" fmla="*/ 87383 w 325105"/>
                <a:gd name="connsiteY8" fmla="*/ 179830 h 563940"/>
                <a:gd name="connsiteX9" fmla="*/ 60298 w 325105"/>
                <a:gd name="connsiteY9" fmla="*/ 87626 h 563940"/>
                <a:gd name="connsiteX10" fmla="*/ 26297 w 325105"/>
                <a:gd name="connsiteY10" fmla="*/ 56219 h 563940"/>
                <a:gd name="connsiteX11" fmla="*/ 6128 w 325105"/>
                <a:gd name="connsiteY11" fmla="*/ 36338 h 563940"/>
                <a:gd name="connsiteX12" fmla="*/ 1229 w 325105"/>
                <a:gd name="connsiteY12" fmla="*/ 20490 h 563940"/>
                <a:gd name="connsiteX13" fmla="*/ 11314 w 325105"/>
                <a:gd name="connsiteY13" fmla="*/ 4066 h 563940"/>
                <a:gd name="connsiteX14" fmla="*/ 82196 w 325105"/>
                <a:gd name="connsiteY14" fmla="*/ 1761 h 563940"/>
                <a:gd name="connsiteX15" fmla="*/ 275824 w 325105"/>
                <a:gd name="connsiteY15" fmla="*/ 142084 h 563940"/>
                <a:gd name="connsiteX16" fmla="*/ 308096 w 325105"/>
                <a:gd name="connsiteY16" fmla="*/ 221034 h 563940"/>
                <a:gd name="connsiteX17" fmla="*/ 325096 w 325105"/>
                <a:gd name="connsiteY17" fmla="*/ 331967 h 563940"/>
                <a:gd name="connsiteX18" fmla="*/ 312994 w 325105"/>
                <a:gd name="connsiteY18" fmla="*/ 412645 h 563940"/>
                <a:gd name="connsiteX19" fmla="*/ 278418 w 325105"/>
                <a:gd name="connsiteY19" fmla="*/ 482662 h 563940"/>
                <a:gd name="connsiteX20" fmla="*/ 267756 w 325105"/>
                <a:gd name="connsiteY20" fmla="*/ 494188 h 56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25105" h="563940">
                  <a:moveTo>
                    <a:pt x="267756" y="494188"/>
                  </a:moveTo>
                  <a:cubicBezTo>
                    <a:pt x="241536" y="524154"/>
                    <a:pt x="209841" y="546341"/>
                    <a:pt x="173247" y="562189"/>
                  </a:cubicBezTo>
                  <a:cubicBezTo>
                    <a:pt x="166908" y="565070"/>
                    <a:pt x="163163" y="565070"/>
                    <a:pt x="162298" y="557002"/>
                  </a:cubicBezTo>
                  <a:cubicBezTo>
                    <a:pt x="162010" y="554409"/>
                    <a:pt x="161146" y="551527"/>
                    <a:pt x="159993" y="548934"/>
                  </a:cubicBezTo>
                  <a:cubicBezTo>
                    <a:pt x="153654" y="533951"/>
                    <a:pt x="151637" y="521273"/>
                    <a:pt x="166908" y="508883"/>
                  </a:cubicBezTo>
                  <a:cubicBezTo>
                    <a:pt x="177570" y="500239"/>
                    <a:pt x="179875" y="485832"/>
                    <a:pt x="176129" y="471425"/>
                  </a:cubicBezTo>
                  <a:cubicBezTo>
                    <a:pt x="172671" y="457306"/>
                    <a:pt x="169502" y="443188"/>
                    <a:pt x="163451" y="429645"/>
                  </a:cubicBezTo>
                  <a:cubicBezTo>
                    <a:pt x="155671" y="420137"/>
                    <a:pt x="156247" y="407747"/>
                    <a:pt x="151349" y="397374"/>
                  </a:cubicBezTo>
                  <a:cubicBezTo>
                    <a:pt x="130315" y="324763"/>
                    <a:pt x="108705" y="252153"/>
                    <a:pt x="87383" y="179830"/>
                  </a:cubicBezTo>
                  <a:cubicBezTo>
                    <a:pt x="79026" y="148711"/>
                    <a:pt x="69806" y="118169"/>
                    <a:pt x="60298" y="87626"/>
                  </a:cubicBezTo>
                  <a:cubicBezTo>
                    <a:pt x="55111" y="70914"/>
                    <a:pt x="43586" y="59389"/>
                    <a:pt x="26297" y="56219"/>
                  </a:cubicBezTo>
                  <a:cubicBezTo>
                    <a:pt x="14196" y="54202"/>
                    <a:pt x="8145" y="47863"/>
                    <a:pt x="6128" y="36338"/>
                  </a:cubicBezTo>
                  <a:cubicBezTo>
                    <a:pt x="5263" y="30863"/>
                    <a:pt x="2670" y="25965"/>
                    <a:pt x="1229" y="20490"/>
                  </a:cubicBezTo>
                  <a:cubicBezTo>
                    <a:pt x="-1652" y="8965"/>
                    <a:pt x="77" y="6083"/>
                    <a:pt x="11314" y="4066"/>
                  </a:cubicBezTo>
                  <a:cubicBezTo>
                    <a:pt x="34942" y="-544"/>
                    <a:pt x="58569" y="-1120"/>
                    <a:pt x="82196" y="1761"/>
                  </a:cubicBezTo>
                  <a:cubicBezTo>
                    <a:pt x="172383" y="12999"/>
                    <a:pt x="233756" y="64863"/>
                    <a:pt x="275824" y="142084"/>
                  </a:cubicBezTo>
                  <a:cubicBezTo>
                    <a:pt x="289367" y="167152"/>
                    <a:pt x="300316" y="193661"/>
                    <a:pt x="308096" y="221034"/>
                  </a:cubicBezTo>
                  <a:cubicBezTo>
                    <a:pt x="319045" y="257339"/>
                    <a:pt x="325384" y="294221"/>
                    <a:pt x="325096" y="331967"/>
                  </a:cubicBezTo>
                  <a:cubicBezTo>
                    <a:pt x="324808" y="359340"/>
                    <a:pt x="321350" y="386425"/>
                    <a:pt x="312994" y="412645"/>
                  </a:cubicBezTo>
                  <a:cubicBezTo>
                    <a:pt x="304350" y="437425"/>
                    <a:pt x="294265" y="461340"/>
                    <a:pt x="278418" y="482662"/>
                  </a:cubicBezTo>
                  <a:cubicBezTo>
                    <a:pt x="276401" y="487561"/>
                    <a:pt x="273807" y="492747"/>
                    <a:pt x="267756" y="494188"/>
                  </a:cubicBezTo>
                  <a:close/>
                </a:path>
              </a:pathLst>
            </a:custGeom>
            <a:solidFill>
              <a:srgbClr val="ED1C24"/>
            </a:solidFill>
            <a:ln w="2878"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F231AB80-2DCB-43A5-A949-32143D0B47EE}"/>
                </a:ext>
              </a:extLst>
            </p:cNvPr>
            <p:cNvSpPr/>
            <p:nvPr/>
          </p:nvSpPr>
          <p:spPr>
            <a:xfrm rot="931651">
              <a:off x="8017495" y="2853817"/>
              <a:ext cx="323082" cy="566139"/>
            </a:xfrm>
            <a:custGeom>
              <a:avLst/>
              <a:gdLst>
                <a:gd name="connsiteX0" fmla="*/ 305176 w 323082"/>
                <a:gd name="connsiteY0" fmla="*/ 514859 h 566139"/>
                <a:gd name="connsiteX1" fmla="*/ 314396 w 323082"/>
                <a:gd name="connsiteY1" fmla="*/ 523791 h 566139"/>
                <a:gd name="connsiteX2" fmla="*/ 321888 w 323082"/>
                <a:gd name="connsiteY2" fmla="*/ 549724 h 566139"/>
                <a:gd name="connsiteX3" fmla="*/ 315261 w 323082"/>
                <a:gd name="connsiteY3" fmla="*/ 559808 h 566139"/>
                <a:gd name="connsiteX4" fmla="*/ 267142 w 323082"/>
                <a:gd name="connsiteY4" fmla="*/ 564419 h 566139"/>
                <a:gd name="connsiteX5" fmla="*/ 221616 w 323082"/>
                <a:gd name="connsiteY5" fmla="*/ 559520 h 566139"/>
                <a:gd name="connsiteX6" fmla="*/ 164853 w 323082"/>
                <a:gd name="connsiteY6" fmla="*/ 539351 h 566139"/>
                <a:gd name="connsiteX7" fmla="*/ 128548 w 323082"/>
                <a:gd name="connsiteY7" fmla="*/ 516300 h 566139"/>
                <a:gd name="connsiteX8" fmla="*/ 43835 w 323082"/>
                <a:gd name="connsiteY8" fmla="*/ 408536 h 566139"/>
                <a:gd name="connsiteX9" fmla="*/ 33462 w 323082"/>
                <a:gd name="connsiteY9" fmla="*/ 391536 h 566139"/>
                <a:gd name="connsiteX10" fmla="*/ 4937 w 323082"/>
                <a:gd name="connsiteY10" fmla="*/ 292993 h 566139"/>
                <a:gd name="connsiteX11" fmla="*/ 39 w 323082"/>
                <a:gd name="connsiteY11" fmla="*/ 249773 h 566139"/>
                <a:gd name="connsiteX12" fmla="*/ 51903 w 323082"/>
                <a:gd name="connsiteY12" fmla="*/ 76314 h 566139"/>
                <a:gd name="connsiteX13" fmla="*/ 72073 w 323082"/>
                <a:gd name="connsiteY13" fmla="*/ 54704 h 566139"/>
                <a:gd name="connsiteX14" fmla="*/ 150734 w 323082"/>
                <a:gd name="connsiteY14" fmla="*/ 2551 h 566139"/>
                <a:gd name="connsiteX15" fmla="*/ 166870 w 323082"/>
                <a:gd name="connsiteY15" fmla="*/ 10042 h 566139"/>
                <a:gd name="connsiteX16" fmla="*/ 170328 w 323082"/>
                <a:gd name="connsiteY16" fmla="*/ 21280 h 566139"/>
                <a:gd name="connsiteX17" fmla="*/ 164277 w 323082"/>
                <a:gd name="connsiteY17" fmla="*/ 56144 h 566139"/>
                <a:gd name="connsiteX18" fmla="*/ 157650 w 323082"/>
                <a:gd name="connsiteY18" fmla="*/ 113484 h 566139"/>
                <a:gd name="connsiteX19" fmla="*/ 228820 w 323082"/>
                <a:gd name="connsiteY19" fmla="*/ 354943 h 566139"/>
                <a:gd name="connsiteX20" fmla="*/ 246396 w 323082"/>
                <a:gd name="connsiteY20" fmla="*/ 415452 h 566139"/>
                <a:gd name="connsiteX21" fmla="*/ 250430 w 323082"/>
                <a:gd name="connsiteY21" fmla="*/ 429282 h 566139"/>
                <a:gd name="connsiteX22" fmla="*/ 263108 w 323082"/>
                <a:gd name="connsiteY22" fmla="*/ 472215 h 566139"/>
                <a:gd name="connsiteX23" fmla="*/ 300566 w 323082"/>
                <a:gd name="connsiteY23" fmla="*/ 511689 h 566139"/>
                <a:gd name="connsiteX24" fmla="*/ 305176 w 323082"/>
                <a:gd name="connsiteY24" fmla="*/ 514859 h 56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23082" h="566139">
                  <a:moveTo>
                    <a:pt x="305176" y="514859"/>
                  </a:moveTo>
                  <a:cubicBezTo>
                    <a:pt x="310363" y="515723"/>
                    <a:pt x="313244" y="518605"/>
                    <a:pt x="314396" y="523791"/>
                  </a:cubicBezTo>
                  <a:cubicBezTo>
                    <a:pt x="316413" y="532435"/>
                    <a:pt x="318430" y="541368"/>
                    <a:pt x="321888" y="549724"/>
                  </a:cubicBezTo>
                  <a:cubicBezTo>
                    <a:pt x="325058" y="557503"/>
                    <a:pt x="321600" y="559232"/>
                    <a:pt x="315261" y="559808"/>
                  </a:cubicBezTo>
                  <a:cubicBezTo>
                    <a:pt x="299125" y="561249"/>
                    <a:pt x="283278" y="562978"/>
                    <a:pt x="267142" y="564419"/>
                  </a:cubicBezTo>
                  <a:cubicBezTo>
                    <a:pt x="251582" y="567012"/>
                    <a:pt x="236311" y="567588"/>
                    <a:pt x="221616" y="559520"/>
                  </a:cubicBezTo>
                  <a:cubicBezTo>
                    <a:pt x="202311" y="554046"/>
                    <a:pt x="183006" y="548283"/>
                    <a:pt x="164853" y="539351"/>
                  </a:cubicBezTo>
                  <a:cubicBezTo>
                    <a:pt x="149870" y="536181"/>
                    <a:pt x="137480" y="528690"/>
                    <a:pt x="128548" y="516300"/>
                  </a:cubicBezTo>
                  <a:cubicBezTo>
                    <a:pt x="91954" y="486910"/>
                    <a:pt x="65158" y="449740"/>
                    <a:pt x="43835" y="408536"/>
                  </a:cubicBezTo>
                  <a:cubicBezTo>
                    <a:pt x="37785" y="404502"/>
                    <a:pt x="36344" y="397587"/>
                    <a:pt x="33462" y="391536"/>
                  </a:cubicBezTo>
                  <a:cubicBezTo>
                    <a:pt x="19344" y="360129"/>
                    <a:pt x="11276" y="326705"/>
                    <a:pt x="4937" y="292993"/>
                  </a:cubicBezTo>
                  <a:cubicBezTo>
                    <a:pt x="2344" y="278586"/>
                    <a:pt x="2344" y="264179"/>
                    <a:pt x="39" y="249773"/>
                  </a:cubicBezTo>
                  <a:cubicBezTo>
                    <a:pt x="-826" y="186670"/>
                    <a:pt x="12717" y="127602"/>
                    <a:pt x="51903" y="76314"/>
                  </a:cubicBezTo>
                  <a:cubicBezTo>
                    <a:pt x="57954" y="68534"/>
                    <a:pt x="65158" y="61907"/>
                    <a:pt x="72073" y="54704"/>
                  </a:cubicBezTo>
                  <a:cubicBezTo>
                    <a:pt x="94548" y="31653"/>
                    <a:pt x="121633" y="15805"/>
                    <a:pt x="150734" y="2551"/>
                  </a:cubicBezTo>
                  <a:cubicBezTo>
                    <a:pt x="161107" y="-2060"/>
                    <a:pt x="163412" y="-907"/>
                    <a:pt x="166870" y="10042"/>
                  </a:cubicBezTo>
                  <a:cubicBezTo>
                    <a:pt x="168023" y="13788"/>
                    <a:pt x="168599" y="17822"/>
                    <a:pt x="170328" y="21280"/>
                  </a:cubicBezTo>
                  <a:cubicBezTo>
                    <a:pt x="175802" y="34246"/>
                    <a:pt x="176667" y="44619"/>
                    <a:pt x="164277" y="56144"/>
                  </a:cubicBezTo>
                  <a:cubicBezTo>
                    <a:pt x="146701" y="72280"/>
                    <a:pt x="149870" y="93314"/>
                    <a:pt x="157650" y="113484"/>
                  </a:cubicBezTo>
                  <a:cubicBezTo>
                    <a:pt x="181565" y="193874"/>
                    <a:pt x="204904" y="274552"/>
                    <a:pt x="228820" y="354943"/>
                  </a:cubicBezTo>
                  <a:cubicBezTo>
                    <a:pt x="234294" y="375112"/>
                    <a:pt x="240921" y="394994"/>
                    <a:pt x="246396" y="415452"/>
                  </a:cubicBezTo>
                  <a:cubicBezTo>
                    <a:pt x="247837" y="420062"/>
                    <a:pt x="248701" y="424672"/>
                    <a:pt x="250430" y="429282"/>
                  </a:cubicBezTo>
                  <a:cubicBezTo>
                    <a:pt x="255040" y="443401"/>
                    <a:pt x="259074" y="457808"/>
                    <a:pt x="263108" y="472215"/>
                  </a:cubicBezTo>
                  <a:cubicBezTo>
                    <a:pt x="268294" y="492384"/>
                    <a:pt x="279244" y="506791"/>
                    <a:pt x="300566" y="511689"/>
                  </a:cubicBezTo>
                  <a:cubicBezTo>
                    <a:pt x="302295" y="512554"/>
                    <a:pt x="303735" y="513418"/>
                    <a:pt x="305176" y="514859"/>
                  </a:cubicBezTo>
                  <a:close/>
                </a:path>
              </a:pathLst>
            </a:custGeom>
            <a:solidFill>
              <a:srgbClr val="ED1C24"/>
            </a:solidFill>
            <a:ln w="2878"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48DA474F-983B-40B8-911A-ED6D0120021A}"/>
                </a:ext>
              </a:extLst>
            </p:cNvPr>
            <p:cNvSpPr/>
            <p:nvPr/>
          </p:nvSpPr>
          <p:spPr>
            <a:xfrm rot="931651">
              <a:off x="7787434" y="2857552"/>
              <a:ext cx="220981" cy="223192"/>
            </a:xfrm>
            <a:custGeom>
              <a:avLst/>
              <a:gdLst>
                <a:gd name="connsiteX0" fmla="*/ 116065 w 220981"/>
                <a:gd name="connsiteY0" fmla="*/ 35863 h 223192"/>
                <a:gd name="connsiteX1" fmla="*/ 122692 w 220981"/>
                <a:gd name="connsiteY1" fmla="*/ 20016 h 223192"/>
                <a:gd name="connsiteX2" fmla="*/ 142862 w 220981"/>
                <a:gd name="connsiteY2" fmla="*/ 134 h 223192"/>
                <a:gd name="connsiteX3" fmla="*/ 166201 w 220981"/>
                <a:gd name="connsiteY3" fmla="*/ 16270 h 223192"/>
                <a:gd name="connsiteX4" fmla="*/ 186947 w 220981"/>
                <a:gd name="connsiteY4" fmla="*/ 85423 h 223192"/>
                <a:gd name="connsiteX5" fmla="*/ 194438 w 220981"/>
                <a:gd name="connsiteY5" fmla="*/ 109050 h 223192"/>
                <a:gd name="connsiteX6" fmla="*/ 203659 w 220981"/>
                <a:gd name="connsiteY6" fmla="*/ 130661 h 223192"/>
                <a:gd name="connsiteX7" fmla="*/ 220082 w 220981"/>
                <a:gd name="connsiteY7" fmla="*/ 188864 h 223192"/>
                <a:gd name="connsiteX8" fmla="*/ 195879 w 220981"/>
                <a:gd name="connsiteY8" fmla="*/ 223153 h 223192"/>
                <a:gd name="connsiteX9" fmla="*/ 167930 w 220981"/>
                <a:gd name="connsiteY9" fmla="*/ 208169 h 223192"/>
                <a:gd name="connsiteX10" fmla="*/ 148048 w 220981"/>
                <a:gd name="connsiteY10" fmla="*/ 175898 h 223192"/>
                <a:gd name="connsiteX11" fmla="*/ 86387 w 220981"/>
                <a:gd name="connsiteY11" fmla="*/ 111067 h 223192"/>
                <a:gd name="connsiteX12" fmla="*/ 74573 w 220981"/>
                <a:gd name="connsiteY12" fmla="*/ 103864 h 223192"/>
                <a:gd name="connsiteX13" fmla="*/ 29912 w 220981"/>
                <a:gd name="connsiteY13" fmla="*/ 88592 h 223192"/>
                <a:gd name="connsiteX14" fmla="*/ 1386 w 220981"/>
                <a:gd name="connsiteY14" fmla="*/ 51711 h 223192"/>
                <a:gd name="connsiteX15" fmla="*/ 14064 w 220981"/>
                <a:gd name="connsiteY15" fmla="*/ 39897 h 223192"/>
                <a:gd name="connsiteX16" fmla="*/ 54980 w 220981"/>
                <a:gd name="connsiteY16" fmla="*/ 37592 h 223192"/>
                <a:gd name="connsiteX17" fmla="*/ 116065 w 220981"/>
                <a:gd name="connsiteY17" fmla="*/ 35863 h 22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0981" h="223192">
                  <a:moveTo>
                    <a:pt x="116065" y="35863"/>
                  </a:moveTo>
                  <a:cubicBezTo>
                    <a:pt x="121539" y="32118"/>
                    <a:pt x="122116" y="25779"/>
                    <a:pt x="122692" y="20016"/>
                  </a:cubicBezTo>
                  <a:cubicBezTo>
                    <a:pt x="124421" y="7914"/>
                    <a:pt x="131336" y="1575"/>
                    <a:pt x="142862" y="134"/>
                  </a:cubicBezTo>
                  <a:cubicBezTo>
                    <a:pt x="154963" y="-1018"/>
                    <a:pt x="162743" y="5321"/>
                    <a:pt x="166201" y="16270"/>
                  </a:cubicBezTo>
                  <a:cubicBezTo>
                    <a:pt x="173692" y="39033"/>
                    <a:pt x="180031" y="62372"/>
                    <a:pt x="186947" y="85423"/>
                  </a:cubicBezTo>
                  <a:cubicBezTo>
                    <a:pt x="189252" y="93203"/>
                    <a:pt x="191845" y="101271"/>
                    <a:pt x="194438" y="109050"/>
                  </a:cubicBezTo>
                  <a:cubicBezTo>
                    <a:pt x="199336" y="115389"/>
                    <a:pt x="200777" y="123457"/>
                    <a:pt x="203659" y="130661"/>
                  </a:cubicBezTo>
                  <a:cubicBezTo>
                    <a:pt x="208845" y="149966"/>
                    <a:pt x="216048" y="168983"/>
                    <a:pt x="220082" y="188864"/>
                  </a:cubicBezTo>
                  <a:cubicBezTo>
                    <a:pt x="224116" y="208458"/>
                    <a:pt x="214320" y="222000"/>
                    <a:pt x="195879" y="223153"/>
                  </a:cubicBezTo>
                  <a:cubicBezTo>
                    <a:pt x="184065" y="223729"/>
                    <a:pt x="174557" y="217966"/>
                    <a:pt x="167930" y="208169"/>
                  </a:cubicBezTo>
                  <a:cubicBezTo>
                    <a:pt x="160726" y="197797"/>
                    <a:pt x="155252" y="186271"/>
                    <a:pt x="148048" y="175898"/>
                  </a:cubicBezTo>
                  <a:cubicBezTo>
                    <a:pt x="131624" y="150254"/>
                    <a:pt x="111743" y="128067"/>
                    <a:pt x="86387" y="111067"/>
                  </a:cubicBezTo>
                  <a:cubicBezTo>
                    <a:pt x="82641" y="108474"/>
                    <a:pt x="78895" y="105881"/>
                    <a:pt x="74573" y="103864"/>
                  </a:cubicBezTo>
                  <a:cubicBezTo>
                    <a:pt x="60454" y="96372"/>
                    <a:pt x="45759" y="90898"/>
                    <a:pt x="29912" y="88592"/>
                  </a:cubicBezTo>
                  <a:cubicBezTo>
                    <a:pt x="7437" y="85423"/>
                    <a:pt x="-631" y="75050"/>
                    <a:pt x="1386" y="51711"/>
                  </a:cubicBezTo>
                  <a:cubicBezTo>
                    <a:pt x="-4089" y="37304"/>
                    <a:pt x="8013" y="41626"/>
                    <a:pt x="14064" y="39897"/>
                  </a:cubicBezTo>
                  <a:cubicBezTo>
                    <a:pt x="27318" y="34135"/>
                    <a:pt x="41437" y="36151"/>
                    <a:pt x="54980" y="37592"/>
                  </a:cubicBezTo>
                  <a:cubicBezTo>
                    <a:pt x="75149" y="39321"/>
                    <a:pt x="95607" y="40185"/>
                    <a:pt x="116065" y="35863"/>
                  </a:cubicBezTo>
                  <a:close/>
                </a:path>
              </a:pathLst>
            </a:custGeom>
            <a:solidFill>
              <a:srgbClr val="ED1C24"/>
            </a:solidFill>
            <a:ln w="2878"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BB7E6695-0826-414E-BC1B-EFA16B8961CC}"/>
                </a:ext>
              </a:extLst>
            </p:cNvPr>
            <p:cNvSpPr/>
            <p:nvPr/>
          </p:nvSpPr>
          <p:spPr>
            <a:xfrm rot="931651">
              <a:off x="7828334" y="3262459"/>
              <a:ext cx="138246" cy="209362"/>
            </a:xfrm>
            <a:custGeom>
              <a:avLst/>
              <a:gdLst>
                <a:gd name="connsiteX0" fmla="*/ 16436 w 138246"/>
                <a:gd name="connsiteY0" fmla="*/ 156226 h 209362"/>
                <a:gd name="connsiteX1" fmla="*/ 89334 w 138246"/>
                <a:gd name="connsiteY1" fmla="*/ 35208 h 209362"/>
                <a:gd name="connsiteX2" fmla="*/ 89622 w 138246"/>
                <a:gd name="connsiteY2" fmla="*/ 25699 h 209362"/>
                <a:gd name="connsiteX3" fmla="*/ 123046 w 138246"/>
                <a:gd name="connsiteY3" fmla="*/ 1496 h 209362"/>
                <a:gd name="connsiteX4" fmla="*/ 135724 w 138246"/>
                <a:gd name="connsiteY4" fmla="*/ 58259 h 209362"/>
                <a:gd name="connsiteX5" fmla="*/ 67724 w 138246"/>
                <a:gd name="connsiteY5" fmla="*/ 178124 h 209362"/>
                <a:gd name="connsiteX6" fmla="*/ 63690 w 138246"/>
                <a:gd name="connsiteY6" fmla="*/ 182158 h 209362"/>
                <a:gd name="connsiteX7" fmla="*/ 23351 w 138246"/>
                <a:gd name="connsiteY7" fmla="*/ 208090 h 209362"/>
                <a:gd name="connsiteX8" fmla="*/ 8944 w 138246"/>
                <a:gd name="connsiteY8" fmla="*/ 200887 h 209362"/>
                <a:gd name="connsiteX9" fmla="*/ 876 w 138246"/>
                <a:gd name="connsiteY9" fmla="*/ 173514 h 209362"/>
                <a:gd name="connsiteX10" fmla="*/ 16436 w 138246"/>
                <a:gd name="connsiteY10" fmla="*/ 156226 h 209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246" h="209362">
                  <a:moveTo>
                    <a:pt x="16436" y="156226"/>
                  </a:moveTo>
                  <a:cubicBezTo>
                    <a:pt x="60232" y="127412"/>
                    <a:pt x="85012" y="87649"/>
                    <a:pt x="89334" y="35208"/>
                  </a:cubicBezTo>
                  <a:cubicBezTo>
                    <a:pt x="89622" y="32039"/>
                    <a:pt x="89334" y="28869"/>
                    <a:pt x="89622" y="25699"/>
                  </a:cubicBezTo>
                  <a:cubicBezTo>
                    <a:pt x="90775" y="4665"/>
                    <a:pt x="102589" y="-3691"/>
                    <a:pt x="123046" y="1496"/>
                  </a:cubicBezTo>
                  <a:cubicBezTo>
                    <a:pt x="142063" y="17055"/>
                    <a:pt x="139182" y="38378"/>
                    <a:pt x="135724" y="58259"/>
                  </a:cubicBezTo>
                  <a:cubicBezTo>
                    <a:pt x="127368" y="106090"/>
                    <a:pt x="103165" y="145565"/>
                    <a:pt x="67724" y="178124"/>
                  </a:cubicBezTo>
                  <a:cubicBezTo>
                    <a:pt x="66283" y="179565"/>
                    <a:pt x="65131" y="181006"/>
                    <a:pt x="63690" y="182158"/>
                  </a:cubicBezTo>
                  <a:cubicBezTo>
                    <a:pt x="53317" y="195412"/>
                    <a:pt x="38334" y="202040"/>
                    <a:pt x="23351" y="208090"/>
                  </a:cubicBezTo>
                  <a:cubicBezTo>
                    <a:pt x="15859" y="211260"/>
                    <a:pt x="11537" y="208379"/>
                    <a:pt x="8944" y="200887"/>
                  </a:cubicBezTo>
                  <a:cubicBezTo>
                    <a:pt x="6063" y="191955"/>
                    <a:pt x="3469" y="182734"/>
                    <a:pt x="876" y="173514"/>
                  </a:cubicBezTo>
                  <a:cubicBezTo>
                    <a:pt x="-1717" y="164582"/>
                    <a:pt x="876" y="161988"/>
                    <a:pt x="16436" y="156226"/>
                  </a:cubicBezTo>
                  <a:close/>
                </a:path>
              </a:pathLst>
            </a:custGeom>
            <a:solidFill>
              <a:srgbClr val="ED1C24"/>
            </a:solidFill>
            <a:ln w="2878"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8E395571-C286-46D3-B93B-593533EDFC5F}"/>
                </a:ext>
              </a:extLst>
            </p:cNvPr>
            <p:cNvSpPr/>
            <p:nvPr/>
          </p:nvSpPr>
          <p:spPr>
            <a:xfrm rot="931651">
              <a:off x="8487773" y="2852930"/>
              <a:ext cx="431681" cy="556040"/>
            </a:xfrm>
            <a:custGeom>
              <a:avLst/>
              <a:gdLst>
                <a:gd name="connsiteX0" fmla="*/ 181517 w 431681"/>
                <a:gd name="connsiteY0" fmla="*/ 330363 h 556040"/>
                <a:gd name="connsiteX1" fmla="*/ 89313 w 431681"/>
                <a:gd name="connsiteY1" fmla="*/ 186871 h 556040"/>
                <a:gd name="connsiteX2" fmla="*/ 56177 w 431681"/>
                <a:gd name="connsiteY2" fmla="*/ 135006 h 556040"/>
                <a:gd name="connsiteX3" fmla="*/ 19583 w 431681"/>
                <a:gd name="connsiteY3" fmla="*/ 109938 h 556040"/>
                <a:gd name="connsiteX4" fmla="*/ 1431 w 431681"/>
                <a:gd name="connsiteY4" fmla="*/ 95243 h 556040"/>
                <a:gd name="connsiteX5" fmla="*/ 7770 w 431681"/>
                <a:gd name="connsiteY5" fmla="*/ 73633 h 556040"/>
                <a:gd name="connsiteX6" fmla="*/ 68279 w 431681"/>
                <a:gd name="connsiteY6" fmla="*/ 50006 h 556040"/>
                <a:gd name="connsiteX7" fmla="*/ 89313 w 431681"/>
                <a:gd name="connsiteY7" fmla="*/ 43090 h 556040"/>
                <a:gd name="connsiteX8" fmla="*/ 114092 w 431681"/>
                <a:gd name="connsiteY8" fmla="*/ 33582 h 556040"/>
                <a:gd name="connsiteX9" fmla="*/ 150974 w 431681"/>
                <a:gd name="connsiteY9" fmla="*/ 22633 h 556040"/>
                <a:gd name="connsiteX10" fmla="*/ 227330 w 431681"/>
                <a:gd name="connsiteY10" fmla="*/ 1022 h 556040"/>
                <a:gd name="connsiteX11" fmla="*/ 256720 w 431681"/>
                <a:gd name="connsiteY11" fmla="*/ 10819 h 556040"/>
                <a:gd name="connsiteX12" fmla="*/ 253551 w 431681"/>
                <a:gd name="connsiteY12" fmla="*/ 43955 h 556040"/>
                <a:gd name="connsiteX13" fmla="*/ 251246 w 431681"/>
                <a:gd name="connsiteY13" fmla="*/ 90057 h 556040"/>
                <a:gd name="connsiteX14" fmla="*/ 358145 w 431681"/>
                <a:gd name="connsiteY14" fmla="*/ 259482 h 556040"/>
                <a:gd name="connsiteX15" fmla="*/ 364196 w 431681"/>
                <a:gd name="connsiteY15" fmla="*/ 273312 h 556040"/>
                <a:gd name="connsiteX16" fmla="*/ 423264 w 431681"/>
                <a:gd name="connsiteY16" fmla="*/ 367533 h 556040"/>
                <a:gd name="connsiteX17" fmla="*/ 429026 w 431681"/>
                <a:gd name="connsiteY17" fmla="*/ 386262 h 556040"/>
                <a:gd name="connsiteX18" fmla="*/ 431043 w 431681"/>
                <a:gd name="connsiteY18" fmla="*/ 458585 h 556040"/>
                <a:gd name="connsiteX19" fmla="*/ 431620 w 431681"/>
                <a:gd name="connsiteY19" fmla="*/ 514195 h 556040"/>
                <a:gd name="connsiteX20" fmla="*/ 421247 w 431681"/>
                <a:gd name="connsiteY20" fmla="*/ 527449 h 556040"/>
                <a:gd name="connsiteX21" fmla="*/ 401077 w 431681"/>
                <a:gd name="connsiteY21" fmla="*/ 533500 h 556040"/>
                <a:gd name="connsiteX22" fmla="*/ 399060 w 431681"/>
                <a:gd name="connsiteY22" fmla="*/ 536382 h 556040"/>
                <a:gd name="connsiteX23" fmla="*/ 334229 w 431681"/>
                <a:gd name="connsiteY23" fmla="*/ 555687 h 556040"/>
                <a:gd name="connsiteX24" fmla="*/ 320111 w 431681"/>
                <a:gd name="connsiteY24" fmla="*/ 547331 h 556040"/>
                <a:gd name="connsiteX25" fmla="*/ 294466 w 431681"/>
                <a:gd name="connsiteY25" fmla="*/ 506127 h 556040"/>
                <a:gd name="connsiteX26" fmla="*/ 184974 w 431681"/>
                <a:gd name="connsiteY26" fmla="*/ 338719 h 556040"/>
                <a:gd name="connsiteX27" fmla="*/ 181517 w 431681"/>
                <a:gd name="connsiteY27" fmla="*/ 330363 h 556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31681" h="556040">
                  <a:moveTo>
                    <a:pt x="181517" y="330363"/>
                  </a:moveTo>
                  <a:cubicBezTo>
                    <a:pt x="150686" y="282533"/>
                    <a:pt x="120143" y="234702"/>
                    <a:pt x="89313" y="186871"/>
                  </a:cubicBezTo>
                  <a:cubicBezTo>
                    <a:pt x="78075" y="169583"/>
                    <a:pt x="65973" y="152871"/>
                    <a:pt x="56177" y="135006"/>
                  </a:cubicBezTo>
                  <a:cubicBezTo>
                    <a:pt x="47821" y="119735"/>
                    <a:pt x="37448" y="109938"/>
                    <a:pt x="19583" y="109938"/>
                  </a:cubicBezTo>
                  <a:cubicBezTo>
                    <a:pt x="8922" y="110515"/>
                    <a:pt x="4024" y="103887"/>
                    <a:pt x="1431" y="95243"/>
                  </a:cubicBezTo>
                  <a:cubicBezTo>
                    <a:pt x="-1163" y="86887"/>
                    <a:pt x="-874" y="78819"/>
                    <a:pt x="7770" y="73633"/>
                  </a:cubicBezTo>
                  <a:cubicBezTo>
                    <a:pt x="25634" y="59514"/>
                    <a:pt x="47821" y="57209"/>
                    <a:pt x="68279" y="50006"/>
                  </a:cubicBezTo>
                  <a:cubicBezTo>
                    <a:pt x="75194" y="47701"/>
                    <a:pt x="82109" y="45396"/>
                    <a:pt x="89313" y="43090"/>
                  </a:cubicBezTo>
                  <a:cubicBezTo>
                    <a:pt x="96228" y="36463"/>
                    <a:pt x="105736" y="36463"/>
                    <a:pt x="114092" y="33582"/>
                  </a:cubicBezTo>
                  <a:cubicBezTo>
                    <a:pt x="126194" y="29548"/>
                    <a:pt x="138584" y="25802"/>
                    <a:pt x="150974" y="22633"/>
                  </a:cubicBezTo>
                  <a:cubicBezTo>
                    <a:pt x="176330" y="15429"/>
                    <a:pt x="201398" y="6497"/>
                    <a:pt x="227330" y="1022"/>
                  </a:cubicBezTo>
                  <a:cubicBezTo>
                    <a:pt x="239144" y="-1571"/>
                    <a:pt x="249517" y="446"/>
                    <a:pt x="256720" y="10819"/>
                  </a:cubicBezTo>
                  <a:cubicBezTo>
                    <a:pt x="263059" y="19751"/>
                    <a:pt x="261331" y="33582"/>
                    <a:pt x="253551" y="43955"/>
                  </a:cubicBezTo>
                  <a:cubicBezTo>
                    <a:pt x="237991" y="64413"/>
                    <a:pt x="237415" y="68158"/>
                    <a:pt x="251246" y="90057"/>
                  </a:cubicBezTo>
                  <a:cubicBezTo>
                    <a:pt x="286687" y="146532"/>
                    <a:pt x="322416" y="203007"/>
                    <a:pt x="358145" y="259482"/>
                  </a:cubicBezTo>
                  <a:cubicBezTo>
                    <a:pt x="361026" y="263804"/>
                    <a:pt x="363907" y="268126"/>
                    <a:pt x="364196" y="273312"/>
                  </a:cubicBezTo>
                  <a:cubicBezTo>
                    <a:pt x="383789" y="304719"/>
                    <a:pt x="403382" y="336414"/>
                    <a:pt x="423264" y="367533"/>
                  </a:cubicBezTo>
                  <a:cubicBezTo>
                    <a:pt x="427010" y="373296"/>
                    <a:pt x="428738" y="379059"/>
                    <a:pt x="429026" y="386262"/>
                  </a:cubicBezTo>
                  <a:cubicBezTo>
                    <a:pt x="429315" y="410466"/>
                    <a:pt x="428162" y="434381"/>
                    <a:pt x="431043" y="458585"/>
                  </a:cubicBezTo>
                  <a:cubicBezTo>
                    <a:pt x="431043" y="477025"/>
                    <a:pt x="430467" y="495754"/>
                    <a:pt x="431620" y="514195"/>
                  </a:cubicBezTo>
                  <a:cubicBezTo>
                    <a:pt x="432196" y="523127"/>
                    <a:pt x="428738" y="525721"/>
                    <a:pt x="421247" y="527449"/>
                  </a:cubicBezTo>
                  <a:cubicBezTo>
                    <a:pt x="414332" y="528890"/>
                    <a:pt x="407704" y="531483"/>
                    <a:pt x="401077" y="533500"/>
                  </a:cubicBezTo>
                  <a:cubicBezTo>
                    <a:pt x="400789" y="534653"/>
                    <a:pt x="400213" y="535805"/>
                    <a:pt x="399060" y="536382"/>
                  </a:cubicBezTo>
                  <a:cubicBezTo>
                    <a:pt x="377738" y="543873"/>
                    <a:pt x="356128" y="549924"/>
                    <a:pt x="334229" y="555687"/>
                  </a:cubicBezTo>
                  <a:cubicBezTo>
                    <a:pt x="327314" y="557416"/>
                    <a:pt x="323280" y="552517"/>
                    <a:pt x="320111" y="547331"/>
                  </a:cubicBezTo>
                  <a:cubicBezTo>
                    <a:pt x="311466" y="533500"/>
                    <a:pt x="301958" y="520534"/>
                    <a:pt x="294466" y="506127"/>
                  </a:cubicBezTo>
                  <a:cubicBezTo>
                    <a:pt x="256720" y="451093"/>
                    <a:pt x="222144" y="394330"/>
                    <a:pt x="184974" y="338719"/>
                  </a:cubicBezTo>
                  <a:cubicBezTo>
                    <a:pt x="182381" y="336414"/>
                    <a:pt x="180652" y="333821"/>
                    <a:pt x="181517" y="330363"/>
                  </a:cubicBezTo>
                  <a:close/>
                </a:path>
              </a:pathLst>
            </a:custGeom>
            <a:solidFill>
              <a:srgbClr val="ED1C24"/>
            </a:solidFill>
            <a:ln w="2878"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DB7748D9-6E86-4F96-B006-E52154978976}"/>
                </a:ext>
              </a:extLst>
            </p:cNvPr>
            <p:cNvSpPr/>
            <p:nvPr/>
          </p:nvSpPr>
          <p:spPr>
            <a:xfrm rot="931651">
              <a:off x="8830244" y="2844980"/>
              <a:ext cx="163481" cy="378168"/>
            </a:xfrm>
            <a:custGeom>
              <a:avLst/>
              <a:gdLst>
                <a:gd name="connsiteX0" fmla="*/ 80046 w 163481"/>
                <a:gd name="connsiteY0" fmla="*/ 318812 h 378168"/>
                <a:gd name="connsiteX1" fmla="*/ 74860 w 163481"/>
                <a:gd name="connsiteY1" fmla="*/ 297490 h 378168"/>
                <a:gd name="connsiteX2" fmla="*/ 71690 w 163481"/>
                <a:gd name="connsiteY2" fmla="*/ 132675 h 378168"/>
                <a:gd name="connsiteX3" fmla="*/ 61029 w 163481"/>
                <a:gd name="connsiteY3" fmla="*/ 95793 h 378168"/>
                <a:gd name="connsiteX4" fmla="*/ 24436 w 163481"/>
                <a:gd name="connsiteY4" fmla="*/ 79946 h 378168"/>
                <a:gd name="connsiteX5" fmla="*/ 5131 w 163481"/>
                <a:gd name="connsiteY5" fmla="*/ 72166 h 378168"/>
                <a:gd name="connsiteX6" fmla="*/ 8012 w 163481"/>
                <a:gd name="connsiteY6" fmla="*/ 41624 h 378168"/>
                <a:gd name="connsiteX7" fmla="*/ 31351 w 163481"/>
                <a:gd name="connsiteY7" fmla="*/ 30674 h 378168"/>
                <a:gd name="connsiteX8" fmla="*/ 126725 w 163481"/>
                <a:gd name="connsiteY8" fmla="*/ 2725 h 378168"/>
                <a:gd name="connsiteX9" fmla="*/ 131335 w 163481"/>
                <a:gd name="connsiteY9" fmla="*/ 1284 h 378168"/>
                <a:gd name="connsiteX10" fmla="*/ 160436 w 163481"/>
                <a:gd name="connsiteY10" fmla="*/ 10217 h 378168"/>
                <a:gd name="connsiteX11" fmla="*/ 150928 w 163481"/>
                <a:gd name="connsiteY11" fmla="*/ 40759 h 378168"/>
                <a:gd name="connsiteX12" fmla="*/ 114046 w 163481"/>
                <a:gd name="connsiteY12" fmla="*/ 122302 h 378168"/>
                <a:gd name="connsiteX13" fmla="*/ 117504 w 163481"/>
                <a:gd name="connsiteY13" fmla="*/ 297778 h 378168"/>
                <a:gd name="connsiteX14" fmla="*/ 117504 w 163481"/>
                <a:gd name="connsiteY14" fmla="*/ 378168 h 378168"/>
                <a:gd name="connsiteX15" fmla="*/ 80046 w 163481"/>
                <a:gd name="connsiteY15" fmla="*/ 318812 h 37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3481" h="378168">
                  <a:moveTo>
                    <a:pt x="80046" y="318812"/>
                  </a:moveTo>
                  <a:cubicBezTo>
                    <a:pt x="75724" y="312185"/>
                    <a:pt x="75148" y="304981"/>
                    <a:pt x="74860" y="297490"/>
                  </a:cubicBezTo>
                  <a:cubicBezTo>
                    <a:pt x="73995" y="242455"/>
                    <a:pt x="72843" y="187709"/>
                    <a:pt x="71690" y="132675"/>
                  </a:cubicBezTo>
                  <a:cubicBezTo>
                    <a:pt x="71402" y="119421"/>
                    <a:pt x="68521" y="106743"/>
                    <a:pt x="61029" y="95793"/>
                  </a:cubicBezTo>
                  <a:cubicBezTo>
                    <a:pt x="52385" y="82827"/>
                    <a:pt x="38554" y="80810"/>
                    <a:pt x="24436" y="79946"/>
                  </a:cubicBezTo>
                  <a:cubicBezTo>
                    <a:pt x="17232" y="79370"/>
                    <a:pt x="10317" y="78217"/>
                    <a:pt x="5131" y="72166"/>
                  </a:cubicBezTo>
                  <a:cubicBezTo>
                    <a:pt x="-2649" y="62946"/>
                    <a:pt x="-1497" y="49403"/>
                    <a:pt x="8012" y="41624"/>
                  </a:cubicBezTo>
                  <a:cubicBezTo>
                    <a:pt x="14927" y="35861"/>
                    <a:pt x="22995" y="33268"/>
                    <a:pt x="31351" y="30674"/>
                  </a:cubicBezTo>
                  <a:cubicBezTo>
                    <a:pt x="63046" y="21454"/>
                    <a:pt x="94741" y="11945"/>
                    <a:pt x="126725" y="2725"/>
                  </a:cubicBezTo>
                  <a:cubicBezTo>
                    <a:pt x="128165" y="2149"/>
                    <a:pt x="129606" y="1573"/>
                    <a:pt x="131335" y="1284"/>
                  </a:cubicBezTo>
                  <a:cubicBezTo>
                    <a:pt x="146606" y="-1885"/>
                    <a:pt x="155538" y="708"/>
                    <a:pt x="160436" y="10217"/>
                  </a:cubicBezTo>
                  <a:cubicBezTo>
                    <a:pt x="166199" y="21454"/>
                    <a:pt x="164182" y="31251"/>
                    <a:pt x="150928" y="40759"/>
                  </a:cubicBezTo>
                  <a:cubicBezTo>
                    <a:pt x="122402" y="60929"/>
                    <a:pt x="113470" y="89743"/>
                    <a:pt x="114046" y="122302"/>
                  </a:cubicBezTo>
                  <a:cubicBezTo>
                    <a:pt x="114911" y="180794"/>
                    <a:pt x="116351" y="239286"/>
                    <a:pt x="117504" y="297778"/>
                  </a:cubicBezTo>
                  <a:cubicBezTo>
                    <a:pt x="117504" y="323998"/>
                    <a:pt x="117504" y="350219"/>
                    <a:pt x="117504" y="378168"/>
                  </a:cubicBezTo>
                  <a:cubicBezTo>
                    <a:pt x="104826" y="357998"/>
                    <a:pt x="92436" y="338405"/>
                    <a:pt x="80046" y="318812"/>
                  </a:cubicBezTo>
                  <a:close/>
                </a:path>
              </a:pathLst>
            </a:custGeom>
            <a:solidFill>
              <a:srgbClr val="ED1C24"/>
            </a:solidFill>
            <a:ln w="2878" cap="flat">
              <a:noFill/>
              <a:prstDash val="solid"/>
              <a:miter/>
            </a:ln>
          </p:spPr>
          <p:txBody>
            <a:bodyPr rtlCol="0" anchor="ctr"/>
            <a:lstStyle/>
            <a:p>
              <a:endParaRPr lang="en-US"/>
            </a:p>
          </p:txBody>
        </p:sp>
      </p:grpSp>
    </p:spTree>
    <p:extLst>
      <p:ext uri="{BB962C8B-B14F-4D97-AF65-F5344CB8AC3E}">
        <p14:creationId xmlns:p14="http://schemas.microsoft.com/office/powerpoint/2010/main" val="475216768"/>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CÁCH PHÒNG CHỐNG DỊCH BỆNH</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grpSp>
        <p:nvGrpSpPr>
          <p:cNvPr id="125" name="Group 124">
            <a:extLst>
              <a:ext uri="{FF2B5EF4-FFF2-40B4-BE49-F238E27FC236}">
                <a16:creationId xmlns:a16="http://schemas.microsoft.com/office/drawing/2014/main" id="{570A35C8-5E6E-4DDB-8397-F6C5227D2E21}"/>
              </a:ext>
            </a:extLst>
          </p:cNvPr>
          <p:cNvGrpSpPr/>
          <p:nvPr/>
        </p:nvGrpSpPr>
        <p:grpSpPr>
          <a:xfrm>
            <a:off x="6313714" y="1164771"/>
            <a:ext cx="5769429" cy="6715511"/>
            <a:chOff x="8581231" y="3309091"/>
            <a:chExt cx="3604825" cy="4206520"/>
          </a:xfrm>
          <a:effectLst/>
        </p:grpSpPr>
        <p:sp>
          <p:nvSpPr>
            <p:cNvPr id="126" name="Freeform: Shape 125">
              <a:extLst>
                <a:ext uri="{FF2B5EF4-FFF2-40B4-BE49-F238E27FC236}">
                  <a16:creationId xmlns:a16="http://schemas.microsoft.com/office/drawing/2014/main" id="{32FCA776-7CEA-4EE8-BD50-A5E57ABAD4DD}"/>
                </a:ext>
              </a:extLst>
            </p:cNvPr>
            <p:cNvSpPr/>
            <p:nvPr/>
          </p:nvSpPr>
          <p:spPr>
            <a:xfrm>
              <a:off x="9083202" y="3314380"/>
              <a:ext cx="3102854" cy="3543620"/>
            </a:xfrm>
            <a:custGeom>
              <a:avLst/>
              <a:gdLst>
                <a:gd name="connsiteX0" fmla="*/ 1546449 w 3102854"/>
                <a:gd name="connsiteY0" fmla="*/ 213 h 3543620"/>
                <a:gd name="connsiteX1" fmla="*/ 1673008 w 3102854"/>
                <a:gd name="connsiteY1" fmla="*/ 6932 h 3543620"/>
                <a:gd name="connsiteX2" fmla="*/ 1977873 w 3102854"/>
                <a:gd name="connsiteY2" fmla="*/ 95984 h 3543620"/>
                <a:gd name="connsiteX3" fmla="*/ 2127898 w 3102854"/>
                <a:gd name="connsiteY3" fmla="*/ 291740 h 3543620"/>
                <a:gd name="connsiteX4" fmla="*/ 2232997 w 3102854"/>
                <a:gd name="connsiteY4" fmla="*/ 619069 h 3543620"/>
                <a:gd name="connsiteX5" fmla="*/ 2276320 w 3102854"/>
                <a:gd name="connsiteY5" fmla="*/ 849322 h 3543620"/>
                <a:gd name="connsiteX6" fmla="*/ 2268297 w 3102854"/>
                <a:gd name="connsiteY6" fmla="*/ 1067541 h 3543620"/>
                <a:gd name="connsiteX7" fmla="*/ 2203312 w 3102854"/>
                <a:gd name="connsiteY7" fmla="*/ 1230403 h 3543620"/>
                <a:gd name="connsiteX8" fmla="*/ 2036439 w 3102854"/>
                <a:gd name="connsiteY8" fmla="*/ 1508793 h 3543620"/>
                <a:gd name="connsiteX9" fmla="*/ 2027614 w 3102854"/>
                <a:gd name="connsiteY9" fmla="*/ 1781567 h 3543620"/>
                <a:gd name="connsiteX10" fmla="*/ 2642158 w 3102854"/>
                <a:gd name="connsiteY10" fmla="*/ 1972509 h 3543620"/>
                <a:gd name="connsiteX11" fmla="*/ 2761696 w 3102854"/>
                <a:gd name="connsiteY11" fmla="*/ 2104884 h 3543620"/>
                <a:gd name="connsiteX12" fmla="*/ 2904502 w 3102854"/>
                <a:gd name="connsiteY12" fmla="*/ 2571006 h 3543620"/>
                <a:gd name="connsiteX13" fmla="*/ 2983125 w 3102854"/>
                <a:gd name="connsiteY13" fmla="*/ 2826130 h 3543620"/>
                <a:gd name="connsiteX14" fmla="*/ 3039284 w 3102854"/>
                <a:gd name="connsiteY14" fmla="*/ 3044350 h 3543620"/>
                <a:gd name="connsiteX15" fmla="*/ 3076189 w 3102854"/>
                <a:gd name="connsiteY15" fmla="*/ 3310706 h 3543620"/>
                <a:gd name="connsiteX16" fmla="*/ 3094579 w 3102854"/>
                <a:gd name="connsiteY16" fmla="*/ 3499566 h 3543620"/>
                <a:gd name="connsiteX17" fmla="*/ 3102854 w 3102854"/>
                <a:gd name="connsiteY17" fmla="*/ 3543620 h 3543620"/>
                <a:gd name="connsiteX18" fmla="*/ 2579907 w 3102854"/>
                <a:gd name="connsiteY18" fmla="*/ 3543620 h 3543620"/>
                <a:gd name="connsiteX19" fmla="*/ 2576965 w 3102854"/>
                <a:gd name="connsiteY19" fmla="*/ 3527949 h 3543620"/>
                <a:gd name="connsiteX20" fmla="*/ 2549896 w 3102854"/>
                <a:gd name="connsiteY20" fmla="*/ 3437465 h 3543620"/>
                <a:gd name="connsiteX21" fmla="*/ 2534327 w 3102854"/>
                <a:gd name="connsiteY21" fmla="*/ 3510986 h 3543620"/>
                <a:gd name="connsiteX22" fmla="*/ 2527687 w 3102854"/>
                <a:gd name="connsiteY22" fmla="*/ 3543620 h 3543620"/>
                <a:gd name="connsiteX23" fmla="*/ 571448 w 3102854"/>
                <a:gd name="connsiteY23" fmla="*/ 3543620 h 3543620"/>
                <a:gd name="connsiteX24" fmla="*/ 556240 w 3102854"/>
                <a:gd name="connsiteY24" fmla="*/ 3467149 h 3543620"/>
                <a:gd name="connsiteX25" fmla="*/ 531841 w 3102854"/>
                <a:gd name="connsiteY25" fmla="*/ 3543620 h 3543620"/>
                <a:gd name="connsiteX26" fmla="*/ 0 w 3102854"/>
                <a:gd name="connsiteY26" fmla="*/ 3543620 h 3543620"/>
                <a:gd name="connsiteX27" fmla="*/ 5878 w 3102854"/>
                <a:gd name="connsiteY27" fmla="*/ 3519297 h 3543620"/>
                <a:gd name="connsiteX28" fmla="*/ 19517 w 3102854"/>
                <a:gd name="connsiteY28" fmla="*/ 3418210 h 3543620"/>
                <a:gd name="connsiteX29" fmla="*/ 75676 w 3102854"/>
                <a:gd name="connsiteY29" fmla="*/ 3051570 h 3543620"/>
                <a:gd name="connsiteX30" fmla="*/ 170345 w 3102854"/>
                <a:gd name="connsiteY30" fmla="*/ 2590261 h 3543620"/>
                <a:gd name="connsiteX31" fmla="*/ 312348 w 3102854"/>
                <a:gd name="connsiteY31" fmla="*/ 2205971 h 3543620"/>
                <a:gd name="connsiteX32" fmla="*/ 476814 w 3102854"/>
                <a:gd name="connsiteY32" fmla="*/ 1994170 h 3543620"/>
                <a:gd name="connsiteX33" fmla="*/ 619620 w 3102854"/>
                <a:gd name="connsiteY33" fmla="*/ 1905117 h 3543620"/>
                <a:gd name="connsiteX34" fmla="*/ 1043221 w 3102854"/>
                <a:gd name="connsiteY34" fmla="*/ 1791194 h 3543620"/>
                <a:gd name="connsiteX35" fmla="*/ 1117833 w 3102854"/>
                <a:gd name="connsiteY35" fmla="*/ 1729419 h 3543620"/>
                <a:gd name="connsiteX36" fmla="*/ 1068894 w 3102854"/>
                <a:gd name="connsiteY36" fmla="*/ 1544895 h 3543620"/>
                <a:gd name="connsiteX37" fmla="*/ 918869 w 3102854"/>
                <a:gd name="connsiteY37" fmla="*/ 1279342 h 3543620"/>
                <a:gd name="connsiteX38" fmla="*/ 841048 w 3102854"/>
                <a:gd name="connsiteY38" fmla="*/ 1088400 h 3543620"/>
                <a:gd name="connsiteX39" fmla="*/ 853884 w 3102854"/>
                <a:gd name="connsiteY39" fmla="*/ 719353 h 3543620"/>
                <a:gd name="connsiteX40" fmla="*/ 991876 w 3102854"/>
                <a:gd name="connsiteY40" fmla="*/ 229965 h 3543620"/>
                <a:gd name="connsiteX41" fmla="*/ 1176399 w 3102854"/>
                <a:gd name="connsiteY41" fmla="*/ 72718 h 3543620"/>
                <a:gd name="connsiteX42" fmla="*/ 1433127 w 3102854"/>
                <a:gd name="connsiteY42" fmla="*/ 3723 h 3543620"/>
                <a:gd name="connsiteX43" fmla="*/ 1546449 w 3102854"/>
                <a:gd name="connsiteY43" fmla="*/ 213 h 3543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102854" h="3543620">
                  <a:moveTo>
                    <a:pt x="1546449" y="213"/>
                  </a:moveTo>
                  <a:cubicBezTo>
                    <a:pt x="1592580" y="915"/>
                    <a:pt x="1640917" y="3321"/>
                    <a:pt x="1673008" y="6932"/>
                  </a:cubicBezTo>
                  <a:cubicBezTo>
                    <a:pt x="1785326" y="18966"/>
                    <a:pt x="1875182" y="48650"/>
                    <a:pt x="1977873" y="95984"/>
                  </a:cubicBezTo>
                  <a:cubicBezTo>
                    <a:pt x="2058903" y="132889"/>
                    <a:pt x="2104632" y="211512"/>
                    <a:pt x="2127898" y="291740"/>
                  </a:cubicBezTo>
                  <a:cubicBezTo>
                    <a:pt x="2161594" y="408872"/>
                    <a:pt x="2205719" y="500331"/>
                    <a:pt x="2232997" y="619069"/>
                  </a:cubicBezTo>
                  <a:cubicBezTo>
                    <a:pt x="2249844" y="690471"/>
                    <a:pt x="2257065" y="746631"/>
                    <a:pt x="2276320" y="849322"/>
                  </a:cubicBezTo>
                  <a:cubicBezTo>
                    <a:pt x="2293167" y="909493"/>
                    <a:pt x="2285947" y="984907"/>
                    <a:pt x="2268297" y="1067541"/>
                  </a:cubicBezTo>
                  <a:cubicBezTo>
                    <a:pt x="2261076" y="1102039"/>
                    <a:pt x="2241822" y="1166221"/>
                    <a:pt x="2203312" y="1230403"/>
                  </a:cubicBezTo>
                  <a:cubicBezTo>
                    <a:pt x="2155176" y="1320258"/>
                    <a:pt x="2082971" y="1414124"/>
                    <a:pt x="2036439" y="1508793"/>
                  </a:cubicBezTo>
                  <a:cubicBezTo>
                    <a:pt x="1998732" y="1585812"/>
                    <a:pt x="1963432" y="1747069"/>
                    <a:pt x="2027614" y="1781567"/>
                  </a:cubicBezTo>
                  <a:cubicBezTo>
                    <a:pt x="2063716" y="1796008"/>
                    <a:pt x="2511387" y="1863399"/>
                    <a:pt x="2642158" y="1972509"/>
                  </a:cubicBezTo>
                  <a:cubicBezTo>
                    <a:pt x="2682272" y="2006204"/>
                    <a:pt x="2742442" y="2055945"/>
                    <a:pt x="2761696" y="2104884"/>
                  </a:cubicBezTo>
                  <a:cubicBezTo>
                    <a:pt x="2823472" y="2262130"/>
                    <a:pt x="2854761" y="2408947"/>
                    <a:pt x="2904502" y="2571006"/>
                  </a:cubicBezTo>
                  <a:cubicBezTo>
                    <a:pt x="2930175" y="2656048"/>
                    <a:pt x="2955848" y="2741891"/>
                    <a:pt x="2983125" y="2826130"/>
                  </a:cubicBezTo>
                  <a:cubicBezTo>
                    <a:pt x="3006391" y="2898335"/>
                    <a:pt x="3016821" y="2972145"/>
                    <a:pt x="3039284" y="3044350"/>
                  </a:cubicBezTo>
                  <a:cubicBezTo>
                    <a:pt x="3066562" y="3130996"/>
                    <a:pt x="3058539" y="3223257"/>
                    <a:pt x="3076189" y="3310706"/>
                  </a:cubicBezTo>
                  <a:cubicBezTo>
                    <a:pt x="3091232" y="3386521"/>
                    <a:pt x="3086869" y="3436613"/>
                    <a:pt x="3094579" y="3499566"/>
                  </a:cubicBezTo>
                  <a:lnTo>
                    <a:pt x="3102854" y="3543620"/>
                  </a:lnTo>
                  <a:lnTo>
                    <a:pt x="2579907" y="3543620"/>
                  </a:lnTo>
                  <a:lnTo>
                    <a:pt x="2576965" y="3527949"/>
                  </a:lnTo>
                  <a:cubicBezTo>
                    <a:pt x="2569188" y="3494678"/>
                    <a:pt x="2560225" y="3464041"/>
                    <a:pt x="2549896" y="3437465"/>
                  </a:cubicBezTo>
                  <a:cubicBezTo>
                    <a:pt x="2545083" y="3459929"/>
                    <a:pt x="2539768" y="3484900"/>
                    <a:pt x="2534327" y="3510986"/>
                  </a:cubicBezTo>
                  <a:lnTo>
                    <a:pt x="2527687" y="3543620"/>
                  </a:lnTo>
                  <a:lnTo>
                    <a:pt x="571448" y="3543620"/>
                  </a:lnTo>
                  <a:lnTo>
                    <a:pt x="556240" y="3467149"/>
                  </a:lnTo>
                  <a:lnTo>
                    <a:pt x="531841" y="3543620"/>
                  </a:lnTo>
                  <a:lnTo>
                    <a:pt x="0" y="3543620"/>
                  </a:lnTo>
                  <a:lnTo>
                    <a:pt x="5878" y="3519297"/>
                  </a:lnTo>
                  <a:cubicBezTo>
                    <a:pt x="11695" y="3485802"/>
                    <a:pt x="15907" y="3451505"/>
                    <a:pt x="19517" y="3418210"/>
                  </a:cubicBezTo>
                  <a:cubicBezTo>
                    <a:pt x="32353" y="3295462"/>
                    <a:pt x="50004" y="3172714"/>
                    <a:pt x="75676" y="3051570"/>
                  </a:cubicBezTo>
                  <a:cubicBezTo>
                    <a:pt x="108570" y="2895126"/>
                    <a:pt x="115790" y="2740287"/>
                    <a:pt x="170345" y="2590261"/>
                  </a:cubicBezTo>
                  <a:cubicBezTo>
                    <a:pt x="220888" y="2451467"/>
                    <a:pt x="255386" y="2342358"/>
                    <a:pt x="312348" y="2205971"/>
                  </a:cubicBezTo>
                  <a:cubicBezTo>
                    <a:pt x="346845" y="2124139"/>
                    <a:pt x="415841" y="2056747"/>
                    <a:pt x="476814" y="1994170"/>
                  </a:cubicBezTo>
                  <a:cubicBezTo>
                    <a:pt x="518533" y="1951649"/>
                    <a:pt x="569076" y="1930790"/>
                    <a:pt x="619620" y="1905117"/>
                  </a:cubicBezTo>
                  <a:cubicBezTo>
                    <a:pt x="707870" y="1860190"/>
                    <a:pt x="1013537" y="1804031"/>
                    <a:pt x="1043221" y="1791194"/>
                  </a:cubicBezTo>
                  <a:cubicBezTo>
                    <a:pt x="1069696" y="1779962"/>
                    <a:pt x="1100182" y="1764719"/>
                    <a:pt x="1117833" y="1729419"/>
                  </a:cubicBezTo>
                  <a:cubicBezTo>
                    <a:pt x="1142703" y="1678875"/>
                    <a:pt x="1091358" y="1589823"/>
                    <a:pt x="1068894" y="1544895"/>
                  </a:cubicBezTo>
                  <a:cubicBezTo>
                    <a:pt x="1023967" y="1455041"/>
                    <a:pt x="965401" y="1367592"/>
                    <a:pt x="918869" y="1279342"/>
                  </a:cubicBezTo>
                  <a:cubicBezTo>
                    <a:pt x="910044" y="1262494"/>
                    <a:pt x="866720" y="1151780"/>
                    <a:pt x="841048" y="1088400"/>
                  </a:cubicBezTo>
                  <a:cubicBezTo>
                    <a:pt x="817782" y="1030636"/>
                    <a:pt x="822595" y="840497"/>
                    <a:pt x="853884" y="719353"/>
                  </a:cubicBezTo>
                  <a:cubicBezTo>
                    <a:pt x="895603" y="554084"/>
                    <a:pt x="927694" y="388815"/>
                    <a:pt x="991876" y="229965"/>
                  </a:cubicBezTo>
                  <a:cubicBezTo>
                    <a:pt x="1029583" y="137703"/>
                    <a:pt x="1095369" y="104809"/>
                    <a:pt x="1176399" y="72718"/>
                  </a:cubicBezTo>
                  <a:cubicBezTo>
                    <a:pt x="1258231" y="40627"/>
                    <a:pt x="1346482" y="15757"/>
                    <a:pt x="1433127" y="3723"/>
                  </a:cubicBezTo>
                  <a:cubicBezTo>
                    <a:pt x="1456394" y="514"/>
                    <a:pt x="1500318" y="-489"/>
                    <a:pt x="1546449" y="213"/>
                  </a:cubicBezTo>
                  <a:close/>
                </a:path>
              </a:pathLst>
            </a:custGeom>
            <a:solidFill>
              <a:sysClr val="window" lastClr="FFFFFF">
                <a:lumMod val="95000"/>
              </a:sysClr>
            </a:solidFill>
            <a:ln w="11709" cap="flat">
              <a:noFill/>
              <a:prstDash val="solid"/>
              <a:miter/>
            </a:ln>
            <a:effectLst>
              <a:outerShdw blurRad="63500" sx="102000" sy="102000" algn="ctr" rotWithShape="0">
                <a:prstClr val="black">
                  <a:alpha val="40000"/>
                </a:prstClr>
              </a:outerShdw>
            </a:effectLst>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Arial"/>
                <a:ea typeface="Arial Unicode MS"/>
              </a:endParaRPr>
            </a:p>
          </p:txBody>
        </p:sp>
        <p:sp>
          <p:nvSpPr>
            <p:cNvPr id="127" name="Freeform: Shape 126">
              <a:extLst>
                <a:ext uri="{FF2B5EF4-FFF2-40B4-BE49-F238E27FC236}">
                  <a16:creationId xmlns:a16="http://schemas.microsoft.com/office/drawing/2014/main" id="{C63013E9-3462-4123-BDC3-56101C1BF568}"/>
                </a:ext>
              </a:extLst>
            </p:cNvPr>
            <p:cNvSpPr/>
            <p:nvPr/>
          </p:nvSpPr>
          <p:spPr>
            <a:xfrm>
              <a:off x="11596193" y="7469881"/>
              <a:ext cx="23265" cy="802"/>
            </a:xfrm>
            <a:custGeom>
              <a:avLst/>
              <a:gdLst>
                <a:gd name="connsiteX0" fmla="*/ 16400 w 33971"/>
                <a:gd name="connsiteY0" fmla="*/ 1172 h 1171"/>
                <a:gd name="connsiteX1" fmla="*/ 33972 w 33971"/>
                <a:gd name="connsiteY1" fmla="*/ 0 h 1171"/>
                <a:gd name="connsiteX2" fmla="*/ 0 w 33971"/>
                <a:gd name="connsiteY2" fmla="*/ 0 h 1171"/>
                <a:gd name="connsiteX3" fmla="*/ 16400 w 33971"/>
                <a:gd name="connsiteY3" fmla="*/ 1172 h 1171"/>
              </a:gdLst>
              <a:ahLst/>
              <a:cxnLst>
                <a:cxn ang="0">
                  <a:pos x="connsiteX0" y="connsiteY0"/>
                </a:cxn>
                <a:cxn ang="0">
                  <a:pos x="connsiteX1" y="connsiteY1"/>
                </a:cxn>
                <a:cxn ang="0">
                  <a:pos x="connsiteX2" y="connsiteY2"/>
                </a:cxn>
                <a:cxn ang="0">
                  <a:pos x="connsiteX3" y="connsiteY3"/>
                </a:cxn>
              </a:cxnLst>
              <a:rect l="l" t="t" r="r" b="b"/>
              <a:pathLst>
                <a:path w="33971" h="1171">
                  <a:moveTo>
                    <a:pt x="16400" y="1172"/>
                  </a:moveTo>
                  <a:cubicBezTo>
                    <a:pt x="22257" y="1172"/>
                    <a:pt x="28115" y="1172"/>
                    <a:pt x="33972" y="0"/>
                  </a:cubicBezTo>
                  <a:cubicBezTo>
                    <a:pt x="22257" y="0"/>
                    <a:pt x="11715" y="0"/>
                    <a:pt x="0" y="0"/>
                  </a:cubicBezTo>
                  <a:cubicBezTo>
                    <a:pt x="4686" y="1172"/>
                    <a:pt x="10543" y="1172"/>
                    <a:pt x="16400" y="1172"/>
                  </a:cubicBezTo>
                  <a:close/>
                </a:path>
              </a:pathLst>
            </a:custGeom>
            <a:solidFill>
              <a:srgbClr val="CCCCCC"/>
            </a:solidFill>
            <a:ln w="1170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28" name="Freeform: Shape 127">
              <a:extLst>
                <a:ext uri="{FF2B5EF4-FFF2-40B4-BE49-F238E27FC236}">
                  <a16:creationId xmlns:a16="http://schemas.microsoft.com/office/drawing/2014/main" id="{4E309586-B61D-45F3-9126-557A776B8BD9}"/>
                </a:ext>
              </a:extLst>
            </p:cNvPr>
            <p:cNvSpPr/>
            <p:nvPr/>
          </p:nvSpPr>
          <p:spPr>
            <a:xfrm>
              <a:off x="10155947" y="4142843"/>
              <a:ext cx="987398" cy="1018893"/>
            </a:xfrm>
            <a:custGeom>
              <a:avLst/>
              <a:gdLst>
                <a:gd name="connsiteX0" fmla="*/ 23662 w 1441758"/>
                <a:gd name="connsiteY0" fmla="*/ 603297 h 1487746"/>
                <a:gd name="connsiteX1" fmla="*/ 330583 w 1441758"/>
                <a:gd name="connsiteY1" fmla="*/ 52715 h 1487746"/>
                <a:gd name="connsiteX2" fmla="*/ 671475 w 1441758"/>
                <a:gd name="connsiteY2" fmla="*/ 0 h 1487746"/>
                <a:gd name="connsiteX3" fmla="*/ 1087340 w 1441758"/>
                <a:gd name="connsiteY3" fmla="*/ 49201 h 1487746"/>
                <a:gd name="connsiteX4" fmla="*/ 1423546 w 1441758"/>
                <a:gd name="connsiteY4" fmla="*/ 586897 h 1487746"/>
                <a:gd name="connsiteX5" fmla="*/ 1268914 w 1441758"/>
                <a:gd name="connsiteY5" fmla="*/ 1054305 h 1487746"/>
                <a:gd name="connsiteX6" fmla="*/ 717161 w 1441758"/>
                <a:gd name="connsiteY6" fmla="*/ 1487742 h 1487746"/>
                <a:gd name="connsiteX7" fmla="*/ 214609 w 1441758"/>
                <a:gd name="connsiteY7" fmla="*/ 1109364 h 1487746"/>
                <a:gd name="connsiteX8" fmla="*/ 23662 w 1441758"/>
                <a:gd name="connsiteY8" fmla="*/ 603297 h 1487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758" h="1487746">
                  <a:moveTo>
                    <a:pt x="23662" y="603297"/>
                  </a:moveTo>
                  <a:cubicBezTo>
                    <a:pt x="-59510" y="365493"/>
                    <a:pt x="84578" y="107773"/>
                    <a:pt x="330583" y="52715"/>
                  </a:cubicBezTo>
                  <a:cubicBezTo>
                    <a:pt x="461785" y="23429"/>
                    <a:pt x="591816" y="0"/>
                    <a:pt x="671475" y="0"/>
                  </a:cubicBezTo>
                  <a:cubicBezTo>
                    <a:pt x="759333" y="0"/>
                    <a:pt x="923337" y="22258"/>
                    <a:pt x="1087340" y="49201"/>
                  </a:cubicBezTo>
                  <a:cubicBezTo>
                    <a:pt x="1339202" y="90202"/>
                    <a:pt x="1497347" y="343235"/>
                    <a:pt x="1423546" y="586897"/>
                  </a:cubicBezTo>
                  <a:cubicBezTo>
                    <a:pt x="1366145" y="777843"/>
                    <a:pt x="1304058" y="973475"/>
                    <a:pt x="1268914" y="1054305"/>
                  </a:cubicBezTo>
                  <a:cubicBezTo>
                    <a:pt x="1181056" y="1258138"/>
                    <a:pt x="899908" y="1488914"/>
                    <a:pt x="717161" y="1487742"/>
                  </a:cubicBezTo>
                  <a:cubicBezTo>
                    <a:pt x="534415" y="1486571"/>
                    <a:pt x="308325" y="1317882"/>
                    <a:pt x="214609" y="1109364"/>
                  </a:cubicBezTo>
                  <a:cubicBezTo>
                    <a:pt x="166580" y="1005104"/>
                    <a:pt x="91607" y="797758"/>
                    <a:pt x="23662" y="603297"/>
                  </a:cubicBezTo>
                  <a:close/>
                </a:path>
              </a:pathLst>
            </a:custGeom>
            <a:solidFill>
              <a:srgbClr val="EBDEC1"/>
            </a:solidFill>
            <a:ln w="1170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29" name="Freeform: Shape 128">
              <a:extLst>
                <a:ext uri="{FF2B5EF4-FFF2-40B4-BE49-F238E27FC236}">
                  <a16:creationId xmlns:a16="http://schemas.microsoft.com/office/drawing/2014/main" id="{B2D5FFCE-53AD-439B-8DAA-E2A76E5D2A6F}"/>
                </a:ext>
              </a:extLst>
            </p:cNvPr>
            <p:cNvSpPr/>
            <p:nvPr/>
          </p:nvSpPr>
          <p:spPr>
            <a:xfrm>
              <a:off x="10017312" y="5093539"/>
              <a:ext cx="1240320" cy="1764461"/>
            </a:xfrm>
            <a:custGeom>
              <a:avLst/>
              <a:gdLst>
                <a:gd name="connsiteX0" fmla="*/ 1136825 w 1240320"/>
                <a:gd name="connsiteY0" fmla="*/ 0 h 1764461"/>
                <a:gd name="connsiteX1" fmla="*/ 1240320 w 1240320"/>
                <a:gd name="connsiteY1" fmla="*/ 51346 h 1764461"/>
                <a:gd name="connsiteX2" fmla="*/ 748524 w 1240320"/>
                <a:gd name="connsiteY2" fmla="*/ 357013 h 1764461"/>
                <a:gd name="connsiteX3" fmla="*/ 675517 w 1240320"/>
                <a:gd name="connsiteY3" fmla="*/ 436438 h 1764461"/>
                <a:gd name="connsiteX4" fmla="*/ 675517 w 1240320"/>
                <a:gd name="connsiteY4" fmla="*/ 1764461 h 1764461"/>
                <a:gd name="connsiteX5" fmla="*/ 570656 w 1240320"/>
                <a:gd name="connsiteY5" fmla="*/ 1764461 h 1764461"/>
                <a:gd name="connsiteX6" fmla="*/ 571221 w 1240320"/>
                <a:gd name="connsiteY6" fmla="*/ 429218 h 1764461"/>
                <a:gd name="connsiteX7" fmla="*/ 516666 w 1240320"/>
                <a:gd name="connsiteY7" fmla="*/ 360222 h 1764461"/>
                <a:gd name="connsiteX8" fmla="*/ 38510 w 1240320"/>
                <a:gd name="connsiteY8" fmla="*/ 95471 h 1764461"/>
                <a:gd name="connsiteX9" fmla="*/ 0 w 1240320"/>
                <a:gd name="connsiteY9" fmla="*/ 52951 h 1764461"/>
                <a:gd name="connsiteX10" fmla="*/ 86646 w 1240320"/>
                <a:gd name="connsiteY10" fmla="*/ 8825 h 1764461"/>
                <a:gd name="connsiteX11" fmla="*/ 137189 w 1240320"/>
                <a:gd name="connsiteY11" fmla="*/ 43323 h 1764461"/>
                <a:gd name="connsiteX12" fmla="*/ 507841 w 1240320"/>
                <a:gd name="connsiteY12" fmla="*/ 252717 h 1764461"/>
                <a:gd name="connsiteX13" fmla="*/ 572023 w 1240320"/>
                <a:gd name="connsiteY13" fmla="*/ 209395 h 1764461"/>
                <a:gd name="connsiteX14" fmla="*/ 572023 w 1240320"/>
                <a:gd name="connsiteY14" fmla="*/ 146816 h 1764461"/>
                <a:gd name="connsiteX15" fmla="*/ 624171 w 1240320"/>
                <a:gd name="connsiteY15" fmla="*/ 93064 h 1764461"/>
                <a:gd name="connsiteX16" fmla="*/ 671505 w 1240320"/>
                <a:gd name="connsiteY16" fmla="*/ 141201 h 1764461"/>
                <a:gd name="connsiteX17" fmla="*/ 670703 w 1240320"/>
                <a:gd name="connsiteY17" fmla="*/ 214208 h 1764461"/>
                <a:gd name="connsiteX18" fmla="*/ 734885 w 1240320"/>
                <a:gd name="connsiteY18" fmla="*/ 252717 h 1764461"/>
                <a:gd name="connsiteX19" fmla="*/ 1136825 w 1240320"/>
                <a:gd name="connsiteY19" fmla="*/ 0 h 1764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40320" h="1764461">
                  <a:moveTo>
                    <a:pt x="1136825" y="0"/>
                  </a:moveTo>
                  <a:cubicBezTo>
                    <a:pt x="1172126" y="14441"/>
                    <a:pt x="1210635" y="22464"/>
                    <a:pt x="1240320" y="51346"/>
                  </a:cubicBezTo>
                  <a:cubicBezTo>
                    <a:pt x="1116769" y="215812"/>
                    <a:pt x="957115" y="326527"/>
                    <a:pt x="748524" y="357013"/>
                  </a:cubicBezTo>
                  <a:cubicBezTo>
                    <a:pt x="695574" y="365036"/>
                    <a:pt x="675517" y="379477"/>
                    <a:pt x="675517" y="436438"/>
                  </a:cubicBezTo>
                  <a:lnTo>
                    <a:pt x="675517" y="1764461"/>
                  </a:lnTo>
                  <a:lnTo>
                    <a:pt x="570656" y="1764461"/>
                  </a:lnTo>
                  <a:lnTo>
                    <a:pt x="571221" y="429218"/>
                  </a:lnTo>
                  <a:cubicBezTo>
                    <a:pt x="572023" y="386697"/>
                    <a:pt x="563198" y="365036"/>
                    <a:pt x="516666" y="360222"/>
                  </a:cubicBezTo>
                  <a:cubicBezTo>
                    <a:pt x="319306" y="339363"/>
                    <a:pt x="166874" y="238276"/>
                    <a:pt x="38510" y="95471"/>
                  </a:cubicBezTo>
                  <a:cubicBezTo>
                    <a:pt x="25673" y="81030"/>
                    <a:pt x="12836" y="67392"/>
                    <a:pt x="0" y="52951"/>
                  </a:cubicBezTo>
                  <a:cubicBezTo>
                    <a:pt x="20859" y="23266"/>
                    <a:pt x="56962" y="21662"/>
                    <a:pt x="86646" y="8825"/>
                  </a:cubicBezTo>
                  <a:cubicBezTo>
                    <a:pt x="113121" y="-2407"/>
                    <a:pt x="116330" y="36102"/>
                    <a:pt x="137189" y="43323"/>
                  </a:cubicBezTo>
                  <a:cubicBezTo>
                    <a:pt x="235869" y="154840"/>
                    <a:pt x="357013" y="230253"/>
                    <a:pt x="507841" y="252717"/>
                  </a:cubicBezTo>
                  <a:cubicBezTo>
                    <a:pt x="567210" y="271972"/>
                    <a:pt x="571221" y="268763"/>
                    <a:pt x="572023" y="209395"/>
                  </a:cubicBezTo>
                  <a:cubicBezTo>
                    <a:pt x="572826" y="188535"/>
                    <a:pt x="574430" y="167676"/>
                    <a:pt x="572023" y="146816"/>
                  </a:cubicBezTo>
                  <a:cubicBezTo>
                    <a:pt x="568012" y="106703"/>
                    <a:pt x="579243" y="90658"/>
                    <a:pt x="624171" y="93064"/>
                  </a:cubicBezTo>
                  <a:cubicBezTo>
                    <a:pt x="661076" y="94669"/>
                    <a:pt x="674715" y="105098"/>
                    <a:pt x="671505" y="141201"/>
                  </a:cubicBezTo>
                  <a:cubicBezTo>
                    <a:pt x="669099" y="165269"/>
                    <a:pt x="670703" y="190140"/>
                    <a:pt x="670703" y="214208"/>
                  </a:cubicBezTo>
                  <a:cubicBezTo>
                    <a:pt x="671505" y="267961"/>
                    <a:pt x="677924" y="271169"/>
                    <a:pt x="734885" y="252717"/>
                  </a:cubicBezTo>
                  <a:cubicBezTo>
                    <a:pt x="903363" y="222231"/>
                    <a:pt x="1040552" y="142805"/>
                    <a:pt x="1136825" y="0"/>
                  </a:cubicBezTo>
                  <a:close/>
                </a:path>
              </a:pathLst>
            </a:custGeom>
            <a:solidFill>
              <a:srgbClr val="88BABE"/>
            </a:solidFill>
            <a:ln w="11709"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30" name="Freeform: Shape 129">
              <a:extLst>
                <a:ext uri="{FF2B5EF4-FFF2-40B4-BE49-F238E27FC236}">
                  <a16:creationId xmlns:a16="http://schemas.microsoft.com/office/drawing/2014/main" id="{50AF1B03-5E78-40A1-8F24-C2BB404C8BB8}"/>
                </a:ext>
              </a:extLst>
            </p:cNvPr>
            <p:cNvSpPr/>
            <p:nvPr/>
          </p:nvSpPr>
          <p:spPr>
            <a:xfrm>
              <a:off x="10618218" y="7475498"/>
              <a:ext cx="40916" cy="8927"/>
            </a:xfrm>
            <a:custGeom>
              <a:avLst/>
              <a:gdLst>
                <a:gd name="connsiteX0" fmla="*/ 31629 w 59744"/>
                <a:gd name="connsiteY0" fmla="*/ 12886 h 13035"/>
                <a:gd name="connsiteX1" fmla="*/ 59744 w 59744"/>
                <a:gd name="connsiteY1" fmla="*/ 0 h 13035"/>
                <a:gd name="connsiteX2" fmla="*/ 0 w 59744"/>
                <a:gd name="connsiteY2" fmla="*/ 0 h 13035"/>
                <a:gd name="connsiteX3" fmla="*/ 31629 w 59744"/>
                <a:gd name="connsiteY3" fmla="*/ 12886 h 13035"/>
              </a:gdLst>
              <a:ahLst/>
              <a:cxnLst>
                <a:cxn ang="0">
                  <a:pos x="connsiteX0" y="connsiteY0"/>
                </a:cxn>
                <a:cxn ang="0">
                  <a:pos x="connsiteX1" y="connsiteY1"/>
                </a:cxn>
                <a:cxn ang="0">
                  <a:pos x="connsiteX2" y="connsiteY2"/>
                </a:cxn>
                <a:cxn ang="0">
                  <a:pos x="connsiteX3" y="connsiteY3"/>
                </a:cxn>
              </a:cxnLst>
              <a:rect l="l" t="t" r="r" b="b"/>
              <a:pathLst>
                <a:path w="59744" h="13035">
                  <a:moveTo>
                    <a:pt x="31629" y="12886"/>
                  </a:moveTo>
                  <a:cubicBezTo>
                    <a:pt x="44515" y="12886"/>
                    <a:pt x="53887" y="7029"/>
                    <a:pt x="59744" y="0"/>
                  </a:cubicBezTo>
                  <a:lnTo>
                    <a:pt x="0" y="0"/>
                  </a:lnTo>
                  <a:cubicBezTo>
                    <a:pt x="5857" y="8200"/>
                    <a:pt x="15229" y="14058"/>
                    <a:pt x="31629" y="12886"/>
                  </a:cubicBezTo>
                  <a:close/>
                </a:path>
              </a:pathLst>
            </a:custGeom>
            <a:solidFill>
              <a:srgbClr val="CCCCCC"/>
            </a:solidFill>
            <a:ln w="1170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31" name="Freeform: Shape 130">
              <a:extLst>
                <a:ext uri="{FF2B5EF4-FFF2-40B4-BE49-F238E27FC236}">
                  <a16:creationId xmlns:a16="http://schemas.microsoft.com/office/drawing/2014/main" id="{B1834EE5-CE6E-4713-8196-8D2E513C1FA8}"/>
                </a:ext>
              </a:extLst>
            </p:cNvPr>
            <p:cNvSpPr/>
            <p:nvPr/>
          </p:nvSpPr>
          <p:spPr>
            <a:xfrm>
              <a:off x="9663509" y="7507589"/>
              <a:ext cx="6418" cy="8022"/>
            </a:xfrm>
            <a:custGeom>
              <a:avLst/>
              <a:gdLst>
                <a:gd name="connsiteX0" fmla="*/ 9372 w 9371"/>
                <a:gd name="connsiteY0" fmla="*/ 0 h 11714"/>
                <a:gd name="connsiteX1" fmla="*/ 0 w 9371"/>
                <a:gd name="connsiteY1" fmla="*/ 0 h 11714"/>
                <a:gd name="connsiteX2" fmla="*/ 9372 w 9371"/>
                <a:gd name="connsiteY2" fmla="*/ 0 h 11714"/>
              </a:gdLst>
              <a:ahLst/>
              <a:cxnLst>
                <a:cxn ang="0">
                  <a:pos x="connsiteX0" y="connsiteY0"/>
                </a:cxn>
                <a:cxn ang="0">
                  <a:pos x="connsiteX1" y="connsiteY1"/>
                </a:cxn>
                <a:cxn ang="0">
                  <a:pos x="connsiteX2" y="connsiteY2"/>
                </a:cxn>
              </a:cxnLst>
              <a:rect l="l" t="t" r="r" b="b"/>
              <a:pathLst>
                <a:path w="9371" h="11714">
                  <a:moveTo>
                    <a:pt x="9372" y="0"/>
                  </a:moveTo>
                  <a:cubicBezTo>
                    <a:pt x="5857" y="0"/>
                    <a:pt x="2343" y="0"/>
                    <a:pt x="0" y="0"/>
                  </a:cubicBezTo>
                  <a:cubicBezTo>
                    <a:pt x="3514" y="0"/>
                    <a:pt x="5857" y="0"/>
                    <a:pt x="9372" y="0"/>
                  </a:cubicBezTo>
                  <a:close/>
                </a:path>
              </a:pathLst>
            </a:custGeom>
            <a:solidFill>
              <a:srgbClr val="CCCCCC"/>
            </a:solidFill>
            <a:ln w="1170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32" name="Freeform: Shape 131">
              <a:extLst>
                <a:ext uri="{FF2B5EF4-FFF2-40B4-BE49-F238E27FC236}">
                  <a16:creationId xmlns:a16="http://schemas.microsoft.com/office/drawing/2014/main" id="{A155734D-6ABF-424C-80CB-E941F6BDD1C5}"/>
                </a:ext>
              </a:extLst>
            </p:cNvPr>
            <p:cNvSpPr/>
            <p:nvPr/>
          </p:nvSpPr>
          <p:spPr>
            <a:xfrm>
              <a:off x="11605820" y="7507589"/>
              <a:ext cx="23265" cy="802"/>
            </a:xfrm>
            <a:custGeom>
              <a:avLst/>
              <a:gdLst>
                <a:gd name="connsiteX0" fmla="*/ 16400 w 33971"/>
                <a:gd name="connsiteY0" fmla="*/ 1172 h 1171"/>
                <a:gd name="connsiteX1" fmla="*/ 33972 w 33971"/>
                <a:gd name="connsiteY1" fmla="*/ 0 h 1171"/>
                <a:gd name="connsiteX2" fmla="*/ 0 w 33971"/>
                <a:gd name="connsiteY2" fmla="*/ 0 h 1171"/>
                <a:gd name="connsiteX3" fmla="*/ 16400 w 33971"/>
                <a:gd name="connsiteY3" fmla="*/ 1172 h 1171"/>
              </a:gdLst>
              <a:ahLst/>
              <a:cxnLst>
                <a:cxn ang="0">
                  <a:pos x="connsiteX0" y="connsiteY0"/>
                </a:cxn>
                <a:cxn ang="0">
                  <a:pos x="connsiteX1" y="connsiteY1"/>
                </a:cxn>
                <a:cxn ang="0">
                  <a:pos x="connsiteX2" y="connsiteY2"/>
                </a:cxn>
                <a:cxn ang="0">
                  <a:pos x="connsiteX3" y="connsiteY3"/>
                </a:cxn>
              </a:cxnLst>
              <a:rect l="l" t="t" r="r" b="b"/>
              <a:pathLst>
                <a:path w="33971" h="1171">
                  <a:moveTo>
                    <a:pt x="16400" y="1172"/>
                  </a:moveTo>
                  <a:cubicBezTo>
                    <a:pt x="22257" y="1172"/>
                    <a:pt x="28115" y="1172"/>
                    <a:pt x="33972" y="0"/>
                  </a:cubicBezTo>
                  <a:cubicBezTo>
                    <a:pt x="22257" y="0"/>
                    <a:pt x="11715" y="0"/>
                    <a:pt x="0" y="0"/>
                  </a:cubicBezTo>
                  <a:cubicBezTo>
                    <a:pt x="4686" y="1172"/>
                    <a:pt x="10543" y="1172"/>
                    <a:pt x="16400" y="1172"/>
                  </a:cubicBezTo>
                  <a:close/>
                </a:path>
              </a:pathLst>
            </a:custGeom>
            <a:solidFill>
              <a:srgbClr val="CCCCCC"/>
            </a:solidFill>
            <a:ln w="1170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33" name="Freeform: Shape 132">
              <a:extLst>
                <a:ext uri="{FF2B5EF4-FFF2-40B4-BE49-F238E27FC236}">
                  <a16:creationId xmlns:a16="http://schemas.microsoft.com/office/drawing/2014/main" id="{B5F0587B-1AAA-46A6-83A1-09CDA21DA6FB}"/>
                </a:ext>
              </a:extLst>
            </p:cNvPr>
            <p:cNvSpPr/>
            <p:nvPr/>
          </p:nvSpPr>
          <p:spPr>
            <a:xfrm>
              <a:off x="10216277" y="4549579"/>
              <a:ext cx="872876" cy="620979"/>
            </a:xfrm>
            <a:custGeom>
              <a:avLst/>
              <a:gdLst>
                <a:gd name="connsiteX0" fmla="*/ 337378 w 1274538"/>
                <a:gd name="connsiteY0" fmla="*/ 173401 h 906728"/>
                <a:gd name="connsiteX1" fmla="*/ 39829 w 1274538"/>
                <a:gd name="connsiteY1" fmla="*/ 199173 h 906728"/>
                <a:gd name="connsiteX2" fmla="*/ 0 w 1274538"/>
                <a:gd name="connsiteY2" fmla="*/ 189801 h 906728"/>
                <a:gd name="connsiteX3" fmla="*/ 44515 w 1274538"/>
                <a:gd name="connsiteY3" fmla="*/ 347947 h 906728"/>
                <a:gd name="connsiteX4" fmla="*/ 282320 w 1274538"/>
                <a:gd name="connsiteY4" fmla="*/ 731011 h 906728"/>
                <a:gd name="connsiteX5" fmla="*/ 625555 w 1274538"/>
                <a:gd name="connsiteY5" fmla="*/ 906729 h 906728"/>
                <a:gd name="connsiteX6" fmla="*/ 909046 w 1274538"/>
                <a:gd name="connsiteY6" fmla="*/ 786069 h 906728"/>
                <a:gd name="connsiteX7" fmla="*/ 1221823 w 1274538"/>
                <a:gd name="connsiteY7" fmla="*/ 353804 h 906728"/>
                <a:gd name="connsiteX8" fmla="*/ 1274538 w 1274538"/>
                <a:gd name="connsiteY8" fmla="*/ 192144 h 906728"/>
                <a:gd name="connsiteX9" fmla="*/ 1219480 w 1274538"/>
                <a:gd name="connsiteY9" fmla="*/ 219087 h 906728"/>
                <a:gd name="connsiteX10" fmla="*/ 926617 w 1274538"/>
                <a:gd name="connsiteY10" fmla="*/ 178087 h 906728"/>
                <a:gd name="connsiteX11" fmla="*/ 629069 w 1274538"/>
                <a:gd name="connsiteY11" fmla="*/ 26 h 906728"/>
                <a:gd name="connsiteX12" fmla="*/ 337378 w 1274538"/>
                <a:gd name="connsiteY12" fmla="*/ 173401 h 906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4538" h="906728">
                  <a:moveTo>
                    <a:pt x="337378" y="173401"/>
                  </a:moveTo>
                  <a:cubicBezTo>
                    <a:pt x="242490" y="251888"/>
                    <a:pt x="147603" y="275317"/>
                    <a:pt x="39829" y="199173"/>
                  </a:cubicBezTo>
                  <a:cubicBezTo>
                    <a:pt x="38658" y="198001"/>
                    <a:pt x="0" y="189801"/>
                    <a:pt x="0" y="189801"/>
                  </a:cubicBezTo>
                  <a:cubicBezTo>
                    <a:pt x="9372" y="249545"/>
                    <a:pt x="21086" y="291717"/>
                    <a:pt x="44515" y="347947"/>
                  </a:cubicBezTo>
                  <a:cubicBezTo>
                    <a:pt x="112459" y="514293"/>
                    <a:pt x="167517" y="618552"/>
                    <a:pt x="282320" y="731011"/>
                  </a:cubicBezTo>
                  <a:cubicBezTo>
                    <a:pt x="336206" y="783726"/>
                    <a:pt x="516610" y="906729"/>
                    <a:pt x="625555" y="906729"/>
                  </a:cubicBezTo>
                  <a:cubicBezTo>
                    <a:pt x="727471" y="906729"/>
                    <a:pt x="843444" y="835270"/>
                    <a:pt x="909046" y="786069"/>
                  </a:cubicBezTo>
                  <a:cubicBezTo>
                    <a:pt x="1119907" y="627924"/>
                    <a:pt x="1194880" y="449863"/>
                    <a:pt x="1221823" y="353804"/>
                  </a:cubicBezTo>
                  <a:cubicBezTo>
                    <a:pt x="1238223" y="291717"/>
                    <a:pt x="1258138" y="250716"/>
                    <a:pt x="1274538" y="192144"/>
                  </a:cubicBezTo>
                  <a:cubicBezTo>
                    <a:pt x="1274538" y="192144"/>
                    <a:pt x="1219480" y="217916"/>
                    <a:pt x="1219480" y="219087"/>
                  </a:cubicBezTo>
                  <a:cubicBezTo>
                    <a:pt x="1110535" y="271803"/>
                    <a:pt x="1020333" y="261259"/>
                    <a:pt x="926617" y="178087"/>
                  </a:cubicBezTo>
                  <a:cubicBezTo>
                    <a:pt x="877417" y="133571"/>
                    <a:pt x="767300" y="26"/>
                    <a:pt x="629069" y="26"/>
                  </a:cubicBezTo>
                  <a:cubicBezTo>
                    <a:pt x="468580" y="-2317"/>
                    <a:pt x="361978" y="153486"/>
                    <a:pt x="337378" y="173401"/>
                  </a:cubicBezTo>
                  <a:close/>
                </a:path>
              </a:pathLst>
            </a:custGeom>
            <a:solidFill>
              <a:srgbClr val="9CCCD2"/>
            </a:solidFill>
            <a:ln w="1170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34" name="Freeform: Shape 133">
              <a:extLst>
                <a:ext uri="{FF2B5EF4-FFF2-40B4-BE49-F238E27FC236}">
                  <a16:creationId xmlns:a16="http://schemas.microsoft.com/office/drawing/2014/main" id="{7111322B-AA79-499C-9DDA-318F01823AEA}"/>
                </a:ext>
              </a:extLst>
            </p:cNvPr>
            <p:cNvSpPr/>
            <p:nvPr/>
          </p:nvSpPr>
          <p:spPr>
            <a:xfrm>
              <a:off x="10333403" y="3309438"/>
              <a:ext cx="143782" cy="853461"/>
            </a:xfrm>
            <a:custGeom>
              <a:avLst/>
              <a:gdLst>
                <a:gd name="connsiteX0" fmla="*/ 123013 w 209945"/>
                <a:gd name="connsiteY0" fmla="*/ 1246189 h 1246189"/>
                <a:gd name="connsiteX1" fmla="*/ 101927 w 209945"/>
                <a:gd name="connsiteY1" fmla="*/ 1227446 h 1246189"/>
                <a:gd name="connsiteX2" fmla="*/ 10 w 209945"/>
                <a:gd name="connsiteY2" fmla="*/ 674521 h 1246189"/>
                <a:gd name="connsiteX3" fmla="*/ 167528 w 209945"/>
                <a:gd name="connsiteY3" fmla="*/ 12652 h 1246189"/>
                <a:gd name="connsiteX4" fmla="*/ 200328 w 209945"/>
                <a:gd name="connsiteY4" fmla="*/ 5623 h 1246189"/>
                <a:gd name="connsiteX5" fmla="*/ 205014 w 209945"/>
                <a:gd name="connsiteY5" fmla="*/ 48967 h 1246189"/>
                <a:gd name="connsiteX6" fmla="*/ 46868 w 209945"/>
                <a:gd name="connsiteY6" fmla="*/ 674521 h 1246189"/>
                <a:gd name="connsiteX7" fmla="*/ 145270 w 209945"/>
                <a:gd name="connsiteY7" fmla="*/ 1202845 h 1246189"/>
                <a:gd name="connsiteX8" fmla="*/ 132384 w 209945"/>
                <a:gd name="connsiteY8" fmla="*/ 1243846 h 1246189"/>
                <a:gd name="connsiteX9" fmla="*/ 123013 w 209945"/>
                <a:gd name="connsiteY9" fmla="*/ 1246189 h 1246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945" h="1246189">
                  <a:moveTo>
                    <a:pt x="123013" y="1246189"/>
                  </a:moveTo>
                  <a:cubicBezTo>
                    <a:pt x="113641" y="1246189"/>
                    <a:pt x="105441" y="1239160"/>
                    <a:pt x="101927" y="1227446"/>
                  </a:cubicBezTo>
                  <a:cubicBezTo>
                    <a:pt x="97241" y="1214560"/>
                    <a:pt x="-1161" y="905297"/>
                    <a:pt x="10" y="674521"/>
                  </a:cubicBezTo>
                  <a:cubicBezTo>
                    <a:pt x="1182" y="317229"/>
                    <a:pt x="160499" y="24366"/>
                    <a:pt x="167528" y="12652"/>
                  </a:cubicBezTo>
                  <a:cubicBezTo>
                    <a:pt x="175728" y="-1406"/>
                    <a:pt x="189785" y="-3749"/>
                    <a:pt x="200328" y="5623"/>
                  </a:cubicBezTo>
                  <a:cubicBezTo>
                    <a:pt x="210871" y="16166"/>
                    <a:pt x="213214" y="34909"/>
                    <a:pt x="205014" y="48967"/>
                  </a:cubicBezTo>
                  <a:cubicBezTo>
                    <a:pt x="203843" y="51310"/>
                    <a:pt x="48040" y="338315"/>
                    <a:pt x="46868" y="674521"/>
                  </a:cubicBezTo>
                  <a:cubicBezTo>
                    <a:pt x="45697" y="892411"/>
                    <a:pt x="144099" y="1199331"/>
                    <a:pt x="145270" y="1202845"/>
                  </a:cubicBezTo>
                  <a:cubicBezTo>
                    <a:pt x="149956" y="1218074"/>
                    <a:pt x="145270" y="1236817"/>
                    <a:pt x="132384" y="1243846"/>
                  </a:cubicBezTo>
                  <a:cubicBezTo>
                    <a:pt x="128870" y="1245018"/>
                    <a:pt x="126527" y="1246189"/>
                    <a:pt x="123013" y="1246189"/>
                  </a:cubicBezTo>
                  <a:close/>
                </a:path>
              </a:pathLst>
            </a:custGeom>
            <a:solidFill>
              <a:srgbClr val="88BABE"/>
            </a:solidFill>
            <a:ln w="1170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35" name="Freeform: Shape 134">
              <a:extLst>
                <a:ext uri="{FF2B5EF4-FFF2-40B4-BE49-F238E27FC236}">
                  <a16:creationId xmlns:a16="http://schemas.microsoft.com/office/drawing/2014/main" id="{45C15335-D3FE-4B1E-A86A-3AA00E4C27D8}"/>
                </a:ext>
              </a:extLst>
            </p:cNvPr>
            <p:cNvSpPr/>
            <p:nvPr/>
          </p:nvSpPr>
          <p:spPr>
            <a:xfrm>
              <a:off x="10763262" y="3309091"/>
              <a:ext cx="143782" cy="853809"/>
            </a:xfrm>
            <a:custGeom>
              <a:avLst/>
              <a:gdLst>
                <a:gd name="connsiteX0" fmla="*/ 85761 w 209945"/>
                <a:gd name="connsiteY0" fmla="*/ 1246696 h 1246696"/>
                <a:gd name="connsiteX1" fmla="*/ 76390 w 209945"/>
                <a:gd name="connsiteY1" fmla="*/ 1244353 h 1246696"/>
                <a:gd name="connsiteX2" fmla="*/ 63504 w 209945"/>
                <a:gd name="connsiteY2" fmla="*/ 1203353 h 1246696"/>
                <a:gd name="connsiteX3" fmla="*/ 161905 w 209945"/>
                <a:gd name="connsiteY3" fmla="*/ 675028 h 1246696"/>
                <a:gd name="connsiteX4" fmla="*/ 4931 w 209945"/>
                <a:gd name="connsiteY4" fmla="*/ 49474 h 1246696"/>
                <a:gd name="connsiteX5" fmla="*/ 9617 w 209945"/>
                <a:gd name="connsiteY5" fmla="*/ 6130 h 1246696"/>
                <a:gd name="connsiteX6" fmla="*/ 42417 w 209945"/>
                <a:gd name="connsiteY6" fmla="*/ 13159 h 1246696"/>
                <a:gd name="connsiteX7" fmla="*/ 209935 w 209945"/>
                <a:gd name="connsiteY7" fmla="*/ 675028 h 1246696"/>
                <a:gd name="connsiteX8" fmla="*/ 108019 w 209945"/>
                <a:gd name="connsiteY8" fmla="*/ 1227953 h 1246696"/>
                <a:gd name="connsiteX9" fmla="*/ 85761 w 209945"/>
                <a:gd name="connsiteY9" fmla="*/ 1246696 h 124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945" h="1246696">
                  <a:moveTo>
                    <a:pt x="85761" y="1246696"/>
                  </a:moveTo>
                  <a:cubicBezTo>
                    <a:pt x="82247" y="1246696"/>
                    <a:pt x="79904" y="1245525"/>
                    <a:pt x="76390" y="1244353"/>
                  </a:cubicBezTo>
                  <a:cubicBezTo>
                    <a:pt x="64675" y="1237325"/>
                    <a:pt x="58818" y="1219753"/>
                    <a:pt x="63504" y="1203353"/>
                  </a:cubicBezTo>
                  <a:cubicBezTo>
                    <a:pt x="64675" y="1199838"/>
                    <a:pt x="163077" y="892918"/>
                    <a:pt x="161905" y="675028"/>
                  </a:cubicBezTo>
                  <a:cubicBezTo>
                    <a:pt x="161905" y="338822"/>
                    <a:pt x="7274" y="52988"/>
                    <a:pt x="4931" y="49474"/>
                  </a:cubicBezTo>
                  <a:cubicBezTo>
                    <a:pt x="-3269" y="35416"/>
                    <a:pt x="-926" y="16673"/>
                    <a:pt x="9617" y="6130"/>
                  </a:cubicBezTo>
                  <a:cubicBezTo>
                    <a:pt x="20160" y="-4413"/>
                    <a:pt x="34217" y="-899"/>
                    <a:pt x="42417" y="13159"/>
                  </a:cubicBezTo>
                  <a:cubicBezTo>
                    <a:pt x="49446" y="24873"/>
                    <a:pt x="208763" y="317736"/>
                    <a:pt x="209935" y="675028"/>
                  </a:cubicBezTo>
                  <a:cubicBezTo>
                    <a:pt x="211106" y="905804"/>
                    <a:pt x="111533" y="1215067"/>
                    <a:pt x="108019" y="1227953"/>
                  </a:cubicBezTo>
                  <a:cubicBezTo>
                    <a:pt x="104504" y="1239668"/>
                    <a:pt x="95133" y="1246696"/>
                    <a:pt x="85761" y="1246696"/>
                  </a:cubicBezTo>
                  <a:close/>
                </a:path>
              </a:pathLst>
            </a:custGeom>
            <a:solidFill>
              <a:srgbClr val="88BABE"/>
            </a:solidFill>
            <a:ln w="1170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Arial"/>
                <a:ea typeface="Arial Unicode MS"/>
              </a:endParaRPr>
            </a:p>
          </p:txBody>
        </p:sp>
        <p:sp>
          <p:nvSpPr>
            <p:cNvPr id="136" name="Freeform: Shape 135">
              <a:extLst>
                <a:ext uri="{FF2B5EF4-FFF2-40B4-BE49-F238E27FC236}">
                  <a16:creationId xmlns:a16="http://schemas.microsoft.com/office/drawing/2014/main" id="{B3F5A189-0CF1-431A-9E2D-A7709C1AAA22}"/>
                </a:ext>
              </a:extLst>
            </p:cNvPr>
            <p:cNvSpPr/>
            <p:nvPr/>
          </p:nvSpPr>
          <p:spPr>
            <a:xfrm rot="20463219" flipH="1">
              <a:off x="8581231" y="4516473"/>
              <a:ext cx="1371217" cy="2383494"/>
            </a:xfrm>
            <a:custGeom>
              <a:avLst/>
              <a:gdLst>
                <a:gd name="connsiteX0" fmla="*/ 539445 w 1371217"/>
                <a:gd name="connsiteY0" fmla="*/ 73491 h 2383494"/>
                <a:gd name="connsiteX1" fmla="*/ 503499 w 1371217"/>
                <a:gd name="connsiteY1" fmla="*/ 141911 h 2383494"/>
                <a:gd name="connsiteX2" fmla="*/ 505333 w 1371217"/>
                <a:gd name="connsiteY2" fmla="*/ 629758 h 2383494"/>
                <a:gd name="connsiteX3" fmla="*/ 485159 w 1371217"/>
                <a:gd name="connsiteY3" fmla="*/ 780147 h 2383494"/>
                <a:gd name="connsiteX4" fmla="*/ 347608 w 1371217"/>
                <a:gd name="connsiteY4" fmla="*/ 886520 h 2383494"/>
                <a:gd name="connsiteX5" fmla="*/ 79844 w 1371217"/>
                <a:gd name="connsiteY5" fmla="*/ 688447 h 2383494"/>
                <a:gd name="connsiteX6" fmla="*/ 67005 w 1371217"/>
                <a:gd name="connsiteY6" fmla="*/ 805823 h 2383494"/>
                <a:gd name="connsiteX7" fmla="*/ 287086 w 1371217"/>
                <a:gd name="connsiteY7" fmla="*/ 1080925 h 2383494"/>
                <a:gd name="connsiteX8" fmla="*/ 554852 w 1371217"/>
                <a:gd name="connsiteY8" fmla="*/ 1379869 h 2383494"/>
                <a:gd name="connsiteX9" fmla="*/ 622710 w 1371217"/>
                <a:gd name="connsiteY9" fmla="*/ 1581611 h 2383494"/>
                <a:gd name="connsiteX10" fmla="*/ 746477 w 1371217"/>
                <a:gd name="connsiteY10" fmla="*/ 2383494 h 2383494"/>
                <a:gd name="connsiteX11" fmla="*/ 755257 w 1371217"/>
                <a:gd name="connsiteY11" fmla="*/ 2383478 h 2383494"/>
                <a:gd name="connsiteX12" fmla="*/ 1272994 w 1371217"/>
                <a:gd name="connsiteY12" fmla="*/ 2205749 h 2383494"/>
                <a:gd name="connsiteX13" fmla="*/ 1247055 w 1371217"/>
                <a:gd name="connsiteY13" fmla="*/ 2140348 h 2383494"/>
                <a:gd name="connsiteX14" fmla="*/ 1017022 w 1371217"/>
                <a:gd name="connsiteY14" fmla="*/ 1493578 h 2383494"/>
                <a:gd name="connsiteX15" fmla="*/ 977964 w 1371217"/>
                <a:gd name="connsiteY15" fmla="*/ 1298951 h 2383494"/>
                <a:gd name="connsiteX16" fmla="*/ 1061038 w 1371217"/>
                <a:gd name="connsiteY16" fmla="*/ 1082759 h 2383494"/>
                <a:gd name="connsiteX17" fmla="*/ 1103221 w 1371217"/>
                <a:gd name="connsiteY17" fmla="*/ 844338 h 2383494"/>
                <a:gd name="connsiteX18" fmla="*/ 1352647 w 1371217"/>
                <a:gd name="connsiteY18" fmla="*/ 501377 h 2383494"/>
                <a:gd name="connsiteX19" fmla="*/ 1270116 w 1371217"/>
                <a:gd name="connsiteY19" fmla="*/ 453693 h 2383494"/>
                <a:gd name="connsiteX20" fmla="*/ 1004184 w 1371217"/>
                <a:gd name="connsiteY20" fmla="*/ 723292 h 2383494"/>
                <a:gd name="connsiteX21" fmla="*/ 974840 w 1371217"/>
                <a:gd name="connsiteY21" fmla="*/ 701285 h 2383494"/>
                <a:gd name="connsiteX22" fmla="*/ 1106889 w 1371217"/>
                <a:gd name="connsiteY22" fmla="*/ 217105 h 2383494"/>
                <a:gd name="connsiteX23" fmla="*/ 1000517 w 1371217"/>
                <a:gd name="connsiteY23" fmla="*/ 152915 h 2383494"/>
                <a:gd name="connsiteX24" fmla="*/ 850127 w 1371217"/>
                <a:gd name="connsiteY24" fmla="*/ 638928 h 2383494"/>
                <a:gd name="connsiteX25" fmla="*/ 820784 w 1371217"/>
                <a:gd name="connsiteY25" fmla="*/ 615086 h 2383494"/>
                <a:gd name="connsiteX26" fmla="*/ 844626 w 1371217"/>
                <a:gd name="connsiteY26" fmla="*/ 59380 h 2383494"/>
                <a:gd name="connsiteX27" fmla="*/ 723580 w 1371217"/>
                <a:gd name="connsiteY27" fmla="*/ 63049 h 2383494"/>
                <a:gd name="connsiteX28" fmla="*/ 692403 w 1371217"/>
                <a:gd name="connsiteY28" fmla="*/ 598580 h 2383494"/>
                <a:gd name="connsiteX29" fmla="*/ 644718 w 1371217"/>
                <a:gd name="connsiteY29" fmla="*/ 600414 h 2383494"/>
                <a:gd name="connsiteX30" fmla="*/ 613540 w 1371217"/>
                <a:gd name="connsiteY30" fmla="*/ 145579 h 2383494"/>
                <a:gd name="connsiteX31" fmla="*/ 539445 w 1371217"/>
                <a:gd name="connsiteY31" fmla="*/ 73491 h 2383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71217" h="2383494">
                  <a:moveTo>
                    <a:pt x="539445" y="73491"/>
                  </a:moveTo>
                  <a:cubicBezTo>
                    <a:pt x="521725" y="84111"/>
                    <a:pt x="506938" y="107982"/>
                    <a:pt x="503499" y="141911"/>
                  </a:cubicBezTo>
                  <a:cubicBezTo>
                    <a:pt x="480269" y="325312"/>
                    <a:pt x="495552" y="455527"/>
                    <a:pt x="505333" y="629758"/>
                  </a:cubicBezTo>
                  <a:cubicBezTo>
                    <a:pt x="502888" y="693643"/>
                    <a:pt x="496775" y="731852"/>
                    <a:pt x="485159" y="780147"/>
                  </a:cubicBezTo>
                  <a:cubicBezTo>
                    <a:pt x="447868" y="898135"/>
                    <a:pt x="416690" y="900275"/>
                    <a:pt x="347608" y="886520"/>
                  </a:cubicBezTo>
                  <a:cubicBezTo>
                    <a:pt x="274248" y="809492"/>
                    <a:pt x="230232" y="719625"/>
                    <a:pt x="79844" y="688447"/>
                  </a:cubicBezTo>
                  <a:cubicBezTo>
                    <a:pt x="-13691" y="678054"/>
                    <a:pt x="-33866" y="750192"/>
                    <a:pt x="67005" y="805823"/>
                  </a:cubicBezTo>
                  <a:cubicBezTo>
                    <a:pt x="138532" y="896301"/>
                    <a:pt x="246640" y="984496"/>
                    <a:pt x="287086" y="1080925"/>
                  </a:cubicBezTo>
                  <a:cubicBezTo>
                    <a:pt x="352194" y="1182407"/>
                    <a:pt x="488522" y="1310177"/>
                    <a:pt x="554852" y="1379869"/>
                  </a:cubicBezTo>
                  <a:lnTo>
                    <a:pt x="622710" y="1581611"/>
                  </a:lnTo>
                  <a:cubicBezTo>
                    <a:pt x="704629" y="1885445"/>
                    <a:pt x="701238" y="2031975"/>
                    <a:pt x="746477" y="2383494"/>
                  </a:cubicBezTo>
                  <a:lnTo>
                    <a:pt x="755257" y="2383478"/>
                  </a:lnTo>
                  <a:lnTo>
                    <a:pt x="1272994" y="2205749"/>
                  </a:lnTo>
                  <a:lnTo>
                    <a:pt x="1247055" y="2140348"/>
                  </a:lnTo>
                  <a:cubicBezTo>
                    <a:pt x="1162125" y="1931979"/>
                    <a:pt x="1096344" y="1797565"/>
                    <a:pt x="1017022" y="1493578"/>
                  </a:cubicBezTo>
                  <a:cubicBezTo>
                    <a:pt x="1004003" y="1428702"/>
                    <a:pt x="988828" y="1376766"/>
                    <a:pt x="977964" y="1298951"/>
                  </a:cubicBezTo>
                  <a:cubicBezTo>
                    <a:pt x="1011555" y="1213229"/>
                    <a:pt x="1037808" y="1183630"/>
                    <a:pt x="1061038" y="1082759"/>
                  </a:cubicBezTo>
                  <a:cubicBezTo>
                    <a:pt x="1086103" y="992893"/>
                    <a:pt x="1081213" y="977609"/>
                    <a:pt x="1103221" y="844338"/>
                  </a:cubicBezTo>
                  <a:cubicBezTo>
                    <a:pt x="1174136" y="719625"/>
                    <a:pt x="1276230" y="627924"/>
                    <a:pt x="1352647" y="501377"/>
                  </a:cubicBezTo>
                  <a:cubicBezTo>
                    <a:pt x="1403999" y="448803"/>
                    <a:pt x="1339808" y="357713"/>
                    <a:pt x="1270116" y="453693"/>
                  </a:cubicBezTo>
                  <a:cubicBezTo>
                    <a:pt x="1192476" y="558231"/>
                    <a:pt x="1092829" y="633426"/>
                    <a:pt x="1004184" y="723292"/>
                  </a:cubicBezTo>
                  <a:cubicBezTo>
                    <a:pt x="972395" y="721459"/>
                    <a:pt x="984622" y="708621"/>
                    <a:pt x="974840" y="701285"/>
                  </a:cubicBezTo>
                  <a:cubicBezTo>
                    <a:pt x="1023747" y="539891"/>
                    <a:pt x="1068986" y="382166"/>
                    <a:pt x="1106889" y="217105"/>
                  </a:cubicBezTo>
                  <a:cubicBezTo>
                    <a:pt x="1125840" y="121125"/>
                    <a:pt x="1042088" y="80165"/>
                    <a:pt x="1000517" y="152915"/>
                  </a:cubicBezTo>
                  <a:cubicBezTo>
                    <a:pt x="949165" y="321032"/>
                    <a:pt x="901480" y="445135"/>
                    <a:pt x="850127" y="638928"/>
                  </a:cubicBezTo>
                  <a:cubicBezTo>
                    <a:pt x="840346" y="630981"/>
                    <a:pt x="815892" y="639540"/>
                    <a:pt x="820784" y="615086"/>
                  </a:cubicBezTo>
                  <a:cubicBezTo>
                    <a:pt x="842791" y="441466"/>
                    <a:pt x="842792" y="242171"/>
                    <a:pt x="844626" y="59380"/>
                  </a:cubicBezTo>
                  <a:cubicBezTo>
                    <a:pt x="844626" y="14753"/>
                    <a:pt x="749257" y="-50049"/>
                    <a:pt x="723580" y="63049"/>
                  </a:cubicBezTo>
                  <a:cubicBezTo>
                    <a:pt x="701573" y="247061"/>
                    <a:pt x="694237" y="363215"/>
                    <a:pt x="692403" y="598580"/>
                  </a:cubicBezTo>
                  <a:cubicBezTo>
                    <a:pt x="694237" y="618755"/>
                    <a:pt x="646552" y="633426"/>
                    <a:pt x="644718" y="600414"/>
                  </a:cubicBezTo>
                  <a:cubicBezTo>
                    <a:pt x="634325" y="437798"/>
                    <a:pt x="622099" y="295357"/>
                    <a:pt x="613540" y="145579"/>
                  </a:cubicBezTo>
                  <a:cubicBezTo>
                    <a:pt x="606663" y="74893"/>
                    <a:pt x="568980" y="55789"/>
                    <a:pt x="539445" y="73491"/>
                  </a:cubicBezTo>
                  <a:close/>
                </a:path>
              </a:pathLst>
            </a:custGeom>
            <a:solidFill>
              <a:srgbClr val="4A7886"/>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1" b="0" i="0" u="none" strike="noStrike" kern="0" cap="none" spc="0" normalizeH="0" baseline="0" noProof="0">
                <a:ln>
                  <a:noFill/>
                </a:ln>
                <a:solidFill>
                  <a:prstClr val="white"/>
                </a:solidFill>
                <a:effectLst/>
                <a:uLnTx/>
                <a:uFillTx/>
                <a:latin typeface="Arial"/>
                <a:ea typeface="Arial Unicode MS"/>
                <a:cs typeface="+mn-cs"/>
              </a:endParaRPr>
            </a:p>
          </p:txBody>
        </p:sp>
      </p:grpSp>
      <p:pic>
        <p:nvPicPr>
          <p:cNvPr id="2050" name="Picture 2" descr="Thực hiện thông điệp 5K phòng chống Covid 19. - Bệnh Viện Nhi Đồng Thành Phố">
            <a:extLst>
              <a:ext uri="{FF2B5EF4-FFF2-40B4-BE49-F238E27FC236}">
                <a16:creationId xmlns:a16="http://schemas.microsoft.com/office/drawing/2014/main" id="{FC08901B-13B5-4B1C-B5E8-7D726F5B30B4}"/>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0000" b="90000" l="10000" r="90000">
                        <a14:foregroundMark x1="52137" y1="48548" x2="51282" y2="57676"/>
                        <a14:foregroundMark x1="43101" y1="47303" x2="43346" y2="51660"/>
                        <a14:foregroundMark x1="35775" y1="16805" x2="35775" y2="16805"/>
                        <a14:foregroundMark x1="31868" y1="25311" x2="31868" y2="25311"/>
                        <a14:foregroundMark x1="69109" y1="24481" x2="69109" y2="24481"/>
                        <a14:foregroundMark x1="68742" y1="35477" x2="68742" y2="35477"/>
                        <a14:foregroundMark x1="63858" y1="17842" x2="63858" y2="17842"/>
                      </a14:backgroundRemoval>
                    </a14:imgEffect>
                  </a14:imgLayer>
                </a14:imgProps>
              </a:ext>
              <a:ext uri="{28A0092B-C50C-407E-A947-70E740481C1C}">
                <a14:useLocalDpi xmlns:a14="http://schemas.microsoft.com/office/drawing/2010/main" val="0"/>
              </a:ext>
            </a:extLst>
          </a:blip>
          <a:srcRect l="30217" r="26951"/>
          <a:stretch/>
        </p:blipFill>
        <p:spPr bwMode="auto">
          <a:xfrm rot="798497">
            <a:off x="5549288" y="2020354"/>
            <a:ext cx="3531652" cy="4852630"/>
          </a:xfrm>
          <a:prstGeom prst="rect">
            <a:avLst/>
          </a:prstGeom>
          <a:noFill/>
          <a:extLst>
            <a:ext uri="{909E8E84-426E-40DD-AFC4-6F175D3DCCD1}">
              <a14:hiddenFill xmlns:a14="http://schemas.microsoft.com/office/drawing/2010/main">
                <a:solidFill>
                  <a:srgbClr val="FFFFFF"/>
                </a:solidFill>
              </a14:hiddenFill>
            </a:ext>
          </a:extLst>
        </p:spPr>
      </p:pic>
      <p:sp>
        <p:nvSpPr>
          <p:cNvPr id="143" name="TextBox 142">
            <a:extLst>
              <a:ext uri="{FF2B5EF4-FFF2-40B4-BE49-F238E27FC236}">
                <a16:creationId xmlns:a16="http://schemas.microsoft.com/office/drawing/2014/main" id="{BD44606A-D91B-4DA6-B1B4-0D632B7F3138}"/>
              </a:ext>
            </a:extLst>
          </p:cNvPr>
          <p:cNvSpPr txBox="1"/>
          <p:nvPr/>
        </p:nvSpPr>
        <p:spPr>
          <a:xfrm>
            <a:off x="757440" y="2274620"/>
            <a:ext cx="4250482" cy="3477875"/>
          </a:xfrm>
          <a:prstGeom prst="rect">
            <a:avLst/>
          </a:prstGeom>
          <a:noFill/>
        </p:spPr>
        <p:txBody>
          <a:bodyPr wrap="square">
            <a:spAutoFit/>
          </a:bodyPr>
          <a:lstStyle/>
          <a:p>
            <a:r>
              <a:rPr lang="en-US" sz="4400" b="1" i="0">
                <a:solidFill>
                  <a:srgbClr val="C00000"/>
                </a:solidFill>
                <a:effectLst/>
                <a:latin typeface="Roboto Condensed" panose="02000000000000000000" pitchFamily="2" charset="0"/>
              </a:rPr>
              <a:t>K</a:t>
            </a:r>
            <a:r>
              <a:rPr lang="en-US" sz="4400" b="1" i="0">
                <a:solidFill>
                  <a:srgbClr val="6C757D"/>
                </a:solidFill>
                <a:effectLst/>
                <a:latin typeface="Roboto Condensed" panose="02000000000000000000" pitchFamily="2" charset="0"/>
              </a:rPr>
              <a:t>hẩu trang</a:t>
            </a:r>
          </a:p>
          <a:p>
            <a:r>
              <a:rPr lang="en-US" sz="4400" b="1" i="0">
                <a:solidFill>
                  <a:srgbClr val="C00000"/>
                </a:solidFill>
                <a:effectLst/>
                <a:latin typeface="Roboto Condensed" panose="02000000000000000000" pitchFamily="2" charset="0"/>
              </a:rPr>
              <a:t>K</a:t>
            </a:r>
            <a:r>
              <a:rPr lang="en-US" sz="4400" b="1" i="0">
                <a:solidFill>
                  <a:srgbClr val="6C757D"/>
                </a:solidFill>
                <a:effectLst/>
                <a:latin typeface="Roboto Condensed" panose="02000000000000000000" pitchFamily="2" charset="0"/>
              </a:rPr>
              <a:t>hử khuẩn</a:t>
            </a:r>
          </a:p>
          <a:p>
            <a:r>
              <a:rPr lang="en-US" sz="4400" b="1" i="0">
                <a:solidFill>
                  <a:srgbClr val="C00000"/>
                </a:solidFill>
                <a:effectLst/>
                <a:latin typeface="Roboto Condensed" panose="02000000000000000000" pitchFamily="2" charset="0"/>
              </a:rPr>
              <a:t>K</a:t>
            </a:r>
            <a:r>
              <a:rPr lang="en-US" sz="4400" b="1" i="0">
                <a:solidFill>
                  <a:srgbClr val="6C757D"/>
                </a:solidFill>
                <a:effectLst/>
                <a:latin typeface="Roboto Condensed" panose="02000000000000000000" pitchFamily="2" charset="0"/>
              </a:rPr>
              <a:t>hoảng cách </a:t>
            </a:r>
          </a:p>
          <a:p>
            <a:r>
              <a:rPr lang="en-US" sz="4400" b="1" i="0">
                <a:solidFill>
                  <a:srgbClr val="C00000"/>
                </a:solidFill>
                <a:effectLst/>
                <a:latin typeface="Roboto Condensed" panose="02000000000000000000" pitchFamily="2" charset="0"/>
              </a:rPr>
              <a:t>K</a:t>
            </a:r>
            <a:r>
              <a:rPr lang="en-US" sz="4400" b="1" i="0">
                <a:solidFill>
                  <a:srgbClr val="6C757D"/>
                </a:solidFill>
                <a:effectLst/>
                <a:latin typeface="Roboto Condensed" panose="02000000000000000000" pitchFamily="2" charset="0"/>
              </a:rPr>
              <a:t>hông tập trung </a:t>
            </a:r>
          </a:p>
          <a:p>
            <a:r>
              <a:rPr lang="en-US" sz="4400" b="1" i="0">
                <a:solidFill>
                  <a:srgbClr val="C00000"/>
                </a:solidFill>
                <a:effectLst/>
                <a:latin typeface="Roboto Condensed" panose="02000000000000000000" pitchFamily="2" charset="0"/>
              </a:rPr>
              <a:t>K</a:t>
            </a:r>
            <a:r>
              <a:rPr lang="en-US" sz="4400" b="1" i="0">
                <a:solidFill>
                  <a:srgbClr val="6C757D"/>
                </a:solidFill>
                <a:effectLst/>
                <a:latin typeface="Roboto Condensed" panose="02000000000000000000" pitchFamily="2" charset="0"/>
              </a:rPr>
              <a:t>hai báo y tế</a:t>
            </a:r>
            <a:endParaRPr lang="en-US" sz="4400"/>
          </a:p>
        </p:txBody>
      </p:sp>
      <p:sp>
        <p:nvSpPr>
          <p:cNvPr id="144" name="Freeform: Shape 143">
            <a:extLst>
              <a:ext uri="{FF2B5EF4-FFF2-40B4-BE49-F238E27FC236}">
                <a16:creationId xmlns:a16="http://schemas.microsoft.com/office/drawing/2014/main" id="{3B012665-51E4-419F-8714-23C57CE7B511}"/>
              </a:ext>
            </a:extLst>
          </p:cNvPr>
          <p:cNvSpPr/>
          <p:nvPr/>
        </p:nvSpPr>
        <p:spPr>
          <a:xfrm>
            <a:off x="5547560" y="3640834"/>
            <a:ext cx="762024" cy="770941"/>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rgbClr val="A71D2A">
              <a:alpha val="50000"/>
            </a:srgbClr>
          </a:solidFill>
          <a:ln w="2697"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36475BD1-1799-4C2D-91D8-A2C1F1CDBB41}"/>
              </a:ext>
            </a:extLst>
          </p:cNvPr>
          <p:cNvSpPr/>
          <p:nvPr/>
        </p:nvSpPr>
        <p:spPr>
          <a:xfrm>
            <a:off x="6385784" y="2068159"/>
            <a:ext cx="762024" cy="770941"/>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rgbClr val="A71D2A">
              <a:alpha val="50000"/>
            </a:srgbClr>
          </a:solidFill>
          <a:ln w="2697"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A0DCDF91-2FFE-4448-9D31-9002CE1100D3}"/>
              </a:ext>
            </a:extLst>
          </p:cNvPr>
          <p:cNvSpPr/>
          <p:nvPr/>
        </p:nvSpPr>
        <p:spPr>
          <a:xfrm>
            <a:off x="5352227" y="2527835"/>
            <a:ext cx="762024" cy="770941"/>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rgbClr val="A71D2A">
              <a:alpha val="50000"/>
            </a:srgbClr>
          </a:solidFill>
          <a:ln w="2697" cap="flat">
            <a:noFill/>
            <a:prstDash val="solid"/>
            <a:miter/>
          </a:ln>
        </p:spPr>
        <p:txBody>
          <a:bodyPr rtlCol="0" anchor="ctr"/>
          <a:lstStyle/>
          <a:p>
            <a:endParaRPr lang="en-US" dirty="0"/>
          </a:p>
        </p:txBody>
      </p:sp>
    </p:spTree>
    <p:extLst>
      <p:ext uri="{BB962C8B-B14F-4D97-AF65-F5344CB8AC3E}">
        <p14:creationId xmlns:p14="http://schemas.microsoft.com/office/powerpoint/2010/main" val="251477324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143">
                                            <p:txEl>
                                              <p:pRg st="0" end="0"/>
                                            </p:txEl>
                                          </p:spTgt>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LỢI ÍCH CỦA VIỆC ĐEO KHẨU TRANG</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grpSp>
        <p:nvGrpSpPr>
          <p:cNvPr id="23" name="Group 22">
            <a:extLst>
              <a:ext uri="{FF2B5EF4-FFF2-40B4-BE49-F238E27FC236}">
                <a16:creationId xmlns:a16="http://schemas.microsoft.com/office/drawing/2014/main" id="{9A88FE12-4BFF-474E-ABDA-2F581EAC3730}"/>
              </a:ext>
            </a:extLst>
          </p:cNvPr>
          <p:cNvGrpSpPr/>
          <p:nvPr/>
        </p:nvGrpSpPr>
        <p:grpSpPr>
          <a:xfrm>
            <a:off x="4599857" y="2444206"/>
            <a:ext cx="2719923" cy="2644554"/>
            <a:chOff x="981612" y="3171578"/>
            <a:chExt cx="2746181" cy="2670085"/>
          </a:xfrm>
        </p:grpSpPr>
        <p:grpSp>
          <p:nvGrpSpPr>
            <p:cNvPr id="24" name="Group 23">
              <a:extLst>
                <a:ext uri="{FF2B5EF4-FFF2-40B4-BE49-F238E27FC236}">
                  <a16:creationId xmlns:a16="http://schemas.microsoft.com/office/drawing/2014/main" id="{029756E0-69C4-49AE-84EB-F234ADA85691}"/>
                </a:ext>
              </a:extLst>
            </p:cNvPr>
            <p:cNvGrpSpPr/>
            <p:nvPr/>
          </p:nvGrpSpPr>
          <p:grpSpPr>
            <a:xfrm>
              <a:off x="981612" y="3171578"/>
              <a:ext cx="2670772" cy="2670085"/>
              <a:chOff x="1842930" y="2845428"/>
              <a:chExt cx="2670772" cy="2670085"/>
            </a:xfrm>
          </p:grpSpPr>
          <p:sp>
            <p:nvSpPr>
              <p:cNvPr id="36" name="Freeform: Shape 35">
                <a:extLst>
                  <a:ext uri="{FF2B5EF4-FFF2-40B4-BE49-F238E27FC236}">
                    <a16:creationId xmlns:a16="http://schemas.microsoft.com/office/drawing/2014/main" id="{A274A691-830C-464B-A2B2-1B853E1DBE69}"/>
                  </a:ext>
                </a:extLst>
              </p:cNvPr>
              <p:cNvSpPr/>
              <p:nvPr/>
            </p:nvSpPr>
            <p:spPr>
              <a:xfrm>
                <a:off x="1842930" y="2845428"/>
                <a:ext cx="2670086" cy="2670085"/>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2">
                  <a:lumMod val="20000"/>
                  <a:lumOff val="8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dirty="0"/>
              </a:p>
            </p:txBody>
          </p:sp>
          <p:sp>
            <p:nvSpPr>
              <p:cNvPr id="37" name="Freeform: Shape 36">
                <a:extLst>
                  <a:ext uri="{FF2B5EF4-FFF2-40B4-BE49-F238E27FC236}">
                    <a16:creationId xmlns:a16="http://schemas.microsoft.com/office/drawing/2014/main" id="{42A11633-85A3-4E04-B5AE-0D78CCB39DA8}"/>
                  </a:ext>
                </a:extLst>
              </p:cNvPr>
              <p:cNvSpPr/>
              <p:nvPr/>
            </p:nvSpPr>
            <p:spPr>
              <a:xfrm>
                <a:off x="1852255" y="2873806"/>
                <a:ext cx="2661447" cy="2603538"/>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6">
                  <a:alpha val="50000"/>
                </a:schemeClr>
              </a:solidFill>
              <a:ln w="9525" cap="flat">
                <a:noFill/>
                <a:prstDash val="solid"/>
                <a:miter/>
              </a:ln>
            </p:spPr>
            <p:txBody>
              <a:bodyPr rtlCol="0" anchor="ctr"/>
              <a:lstStyle/>
              <a:p>
                <a:endParaRPr lang="en-US" dirty="0"/>
              </a:p>
            </p:txBody>
          </p:sp>
        </p:grpSp>
        <p:grpSp>
          <p:nvGrpSpPr>
            <p:cNvPr id="25" name="Group 24">
              <a:extLst>
                <a:ext uri="{FF2B5EF4-FFF2-40B4-BE49-F238E27FC236}">
                  <a16:creationId xmlns:a16="http://schemas.microsoft.com/office/drawing/2014/main" id="{CD6C913C-EDE1-4E3B-9C89-F8EF9492F926}"/>
                </a:ext>
              </a:extLst>
            </p:cNvPr>
            <p:cNvGrpSpPr/>
            <p:nvPr/>
          </p:nvGrpSpPr>
          <p:grpSpPr>
            <a:xfrm>
              <a:off x="998337" y="4294598"/>
              <a:ext cx="2729456" cy="1131930"/>
              <a:chOff x="1606393" y="3832261"/>
              <a:chExt cx="2729456" cy="1131930"/>
            </a:xfrm>
            <a:solidFill>
              <a:schemeClr val="bg1"/>
            </a:solidFill>
          </p:grpSpPr>
          <p:sp>
            <p:nvSpPr>
              <p:cNvPr id="30" name="Freeform: Shape 29">
                <a:extLst>
                  <a:ext uri="{FF2B5EF4-FFF2-40B4-BE49-F238E27FC236}">
                    <a16:creationId xmlns:a16="http://schemas.microsoft.com/office/drawing/2014/main" id="{16487614-EDF8-4F7D-918F-244707B363F7}"/>
                  </a:ext>
                </a:extLst>
              </p:cNvPr>
              <p:cNvSpPr/>
              <p:nvPr/>
            </p:nvSpPr>
            <p:spPr>
              <a:xfrm flipH="1">
                <a:off x="2000997" y="3832261"/>
                <a:ext cx="1852092" cy="1131930"/>
              </a:xfrm>
              <a:custGeom>
                <a:avLst/>
                <a:gdLst>
                  <a:gd name="connsiteX0" fmla="*/ 849793 w 981144"/>
                  <a:gd name="connsiteY0" fmla="*/ 470487 h 599639"/>
                  <a:gd name="connsiteX1" fmla="*/ 830003 w 981144"/>
                  <a:gd name="connsiteY1" fmla="*/ 470702 h 599639"/>
                  <a:gd name="connsiteX2" fmla="*/ 830003 w 981144"/>
                  <a:gd name="connsiteY2" fmla="*/ 470487 h 599639"/>
                  <a:gd name="connsiteX3" fmla="*/ 141471 w 981144"/>
                  <a:gd name="connsiteY3" fmla="*/ 129103 h 599639"/>
                  <a:gd name="connsiteX4" fmla="*/ 141471 w 981144"/>
                  <a:gd name="connsiteY4" fmla="*/ 129505 h 599639"/>
                  <a:gd name="connsiteX5" fmla="*/ 104518 w 981144"/>
                  <a:gd name="connsiteY5" fmla="*/ 129505 h 599639"/>
                  <a:gd name="connsiteX6" fmla="*/ 489767 w 981144"/>
                  <a:gd name="connsiteY6" fmla="*/ 59 h 599639"/>
                  <a:gd name="connsiteX7" fmla="*/ 121188 w 981144"/>
                  <a:gd name="connsiteY7" fmla="*/ 74524 h 599639"/>
                  <a:gd name="connsiteX8" fmla="*/ 7950 w 981144"/>
                  <a:gd name="connsiteY8" fmla="*/ 129505 h 599639"/>
                  <a:gd name="connsiteX9" fmla="*/ 0 w 981144"/>
                  <a:gd name="connsiteY9" fmla="*/ 129505 h 599639"/>
                  <a:gd name="connsiteX10" fmla="*/ 36734 w 981144"/>
                  <a:gd name="connsiteY10" fmla="*/ 304608 h 599639"/>
                  <a:gd name="connsiteX11" fmla="*/ 0 w 981144"/>
                  <a:gd name="connsiteY11" fmla="*/ 479711 h 599639"/>
                  <a:gd name="connsiteX12" fmla="*/ 10466 w 981144"/>
                  <a:gd name="connsiteY12" fmla="*/ 479711 h 599639"/>
                  <a:gd name="connsiteX13" fmla="*/ 126899 w 981144"/>
                  <a:gd name="connsiteY13" fmla="*/ 533147 h 599639"/>
                  <a:gd name="connsiteX14" fmla="*/ 865589 w 981144"/>
                  <a:gd name="connsiteY14" fmla="*/ 525115 h 599639"/>
                  <a:gd name="connsiteX15" fmla="*/ 978100 w 981144"/>
                  <a:gd name="connsiteY15" fmla="*/ 470487 h 599639"/>
                  <a:gd name="connsiteX16" fmla="*/ 981144 w 981144"/>
                  <a:gd name="connsiteY16" fmla="*/ 470487 h 599639"/>
                  <a:gd name="connsiteX17" fmla="*/ 980123 w 981144"/>
                  <a:gd name="connsiteY17" fmla="*/ 469505 h 599639"/>
                  <a:gd name="connsiteX18" fmla="*/ 981039 w 981144"/>
                  <a:gd name="connsiteY18" fmla="*/ 469060 h 599639"/>
                  <a:gd name="connsiteX19" fmla="*/ 979677 w 981144"/>
                  <a:gd name="connsiteY19" fmla="*/ 469075 h 599639"/>
                  <a:gd name="connsiteX20" fmla="*/ 966843 w 981144"/>
                  <a:gd name="connsiteY20" fmla="*/ 456725 h 599639"/>
                  <a:gd name="connsiteX21" fmla="*/ 944411 w 981144"/>
                  <a:gd name="connsiteY21" fmla="*/ 295384 h 599639"/>
                  <a:gd name="connsiteX22" fmla="*/ 981144 w 981144"/>
                  <a:gd name="connsiteY22" fmla="*/ 120281 h 599639"/>
                  <a:gd name="connsiteX23" fmla="*/ 952883 w 981144"/>
                  <a:gd name="connsiteY23" fmla="*/ 120281 h 599639"/>
                  <a:gd name="connsiteX24" fmla="*/ 976520 w 981144"/>
                  <a:gd name="connsiteY24" fmla="*/ 120024 h 599639"/>
                  <a:gd name="connsiteX25" fmla="*/ 489767 w 981144"/>
                  <a:gd name="connsiteY25" fmla="*/ 59 h 5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81144" h="599639">
                    <a:moveTo>
                      <a:pt x="849793" y="470487"/>
                    </a:moveTo>
                    <a:lnTo>
                      <a:pt x="830003" y="470702"/>
                    </a:lnTo>
                    <a:lnTo>
                      <a:pt x="830003" y="470487"/>
                    </a:lnTo>
                    <a:close/>
                    <a:moveTo>
                      <a:pt x="141471" y="129103"/>
                    </a:moveTo>
                    <a:lnTo>
                      <a:pt x="141471" y="129505"/>
                    </a:lnTo>
                    <a:lnTo>
                      <a:pt x="104518" y="129505"/>
                    </a:lnTo>
                    <a:close/>
                    <a:moveTo>
                      <a:pt x="489767" y="59"/>
                    </a:moveTo>
                    <a:cubicBezTo>
                      <a:pt x="364380" y="1422"/>
                      <a:pt x="239248" y="26268"/>
                      <a:pt x="121188" y="74524"/>
                    </a:cubicBezTo>
                    <a:lnTo>
                      <a:pt x="7950" y="129505"/>
                    </a:lnTo>
                    <a:lnTo>
                      <a:pt x="0" y="129505"/>
                    </a:lnTo>
                    <a:cubicBezTo>
                      <a:pt x="20295" y="129505"/>
                      <a:pt x="36734" y="207916"/>
                      <a:pt x="36734" y="304608"/>
                    </a:cubicBezTo>
                    <a:cubicBezTo>
                      <a:pt x="36734" y="401300"/>
                      <a:pt x="20295" y="479711"/>
                      <a:pt x="0" y="479711"/>
                    </a:cubicBezTo>
                    <a:lnTo>
                      <a:pt x="10466" y="479711"/>
                    </a:lnTo>
                    <a:lnTo>
                      <a:pt x="126899" y="533147"/>
                    </a:lnTo>
                    <a:cubicBezTo>
                      <a:pt x="365061" y="624501"/>
                      <a:pt x="629468" y="621626"/>
                      <a:pt x="865589" y="525115"/>
                    </a:cubicBezTo>
                    <a:lnTo>
                      <a:pt x="978100" y="470487"/>
                    </a:lnTo>
                    <a:lnTo>
                      <a:pt x="981144" y="470487"/>
                    </a:lnTo>
                    <a:lnTo>
                      <a:pt x="980123" y="469505"/>
                    </a:lnTo>
                    <a:lnTo>
                      <a:pt x="981039" y="469060"/>
                    </a:lnTo>
                    <a:lnTo>
                      <a:pt x="979677" y="469075"/>
                    </a:lnTo>
                    <a:lnTo>
                      <a:pt x="966843" y="456725"/>
                    </a:lnTo>
                    <a:cubicBezTo>
                      <a:pt x="953657" y="430139"/>
                      <a:pt x="944411" y="367903"/>
                      <a:pt x="944411" y="295384"/>
                    </a:cubicBezTo>
                    <a:cubicBezTo>
                      <a:pt x="944411" y="198692"/>
                      <a:pt x="960849" y="120281"/>
                      <a:pt x="981144" y="120281"/>
                    </a:cubicBezTo>
                    <a:lnTo>
                      <a:pt x="952883" y="120281"/>
                    </a:lnTo>
                    <a:lnTo>
                      <a:pt x="976520" y="120024"/>
                    </a:lnTo>
                    <a:cubicBezTo>
                      <a:pt x="824587" y="38171"/>
                      <a:pt x="656950" y="-1759"/>
                      <a:pt x="489767" y="5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6F1BA4D8-9E65-45F6-884D-9629F8540A16}"/>
                  </a:ext>
                </a:extLst>
              </p:cNvPr>
              <p:cNvSpPr/>
              <p:nvPr/>
            </p:nvSpPr>
            <p:spPr>
              <a:xfrm rot="20526603">
                <a:off x="3787208" y="3992375"/>
                <a:ext cx="548641" cy="3452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43C02E4-AC30-4A98-9F92-C5E32F61AE88}"/>
                  </a:ext>
                </a:extLst>
              </p:cNvPr>
              <p:cNvSpPr/>
              <p:nvPr/>
            </p:nvSpPr>
            <p:spPr>
              <a:xfrm rot="11700000" flipH="1">
                <a:off x="1606393" y="3996595"/>
                <a:ext cx="457199" cy="3452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A0255840-9F59-4179-973A-B2AE12673F53}"/>
                  </a:ext>
                </a:extLst>
              </p:cNvPr>
              <p:cNvGrpSpPr/>
              <p:nvPr/>
            </p:nvGrpSpPr>
            <p:grpSpPr>
              <a:xfrm flipV="1">
                <a:off x="1801721" y="4723286"/>
                <a:ext cx="2250879" cy="48765"/>
                <a:chOff x="7956756" y="2685004"/>
                <a:chExt cx="1192401" cy="25833"/>
              </a:xfrm>
              <a:grpFill/>
            </p:grpSpPr>
            <p:sp>
              <p:nvSpPr>
                <p:cNvPr id="34" name="Rectangle 33">
                  <a:extLst>
                    <a:ext uri="{FF2B5EF4-FFF2-40B4-BE49-F238E27FC236}">
                      <a16:creationId xmlns:a16="http://schemas.microsoft.com/office/drawing/2014/main" id="{1B1A4A8D-1770-47D5-B99A-CFAF660006AC}"/>
                    </a:ext>
                  </a:extLst>
                </p:cNvPr>
                <p:cNvSpPr/>
                <p:nvPr/>
              </p:nvSpPr>
              <p:spPr>
                <a:xfrm rot="20526603">
                  <a:off x="9003836" y="2692549"/>
                  <a:ext cx="145321" cy="182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9C94997A-3236-4F06-BE56-A5F6B2285B84}"/>
                    </a:ext>
                  </a:extLst>
                </p:cNvPr>
                <p:cNvSpPr/>
                <p:nvPr/>
              </p:nvSpPr>
              <p:spPr>
                <a:xfrm rot="11700000" flipH="1">
                  <a:off x="7956756" y="2685004"/>
                  <a:ext cx="145321" cy="182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26" name="Group 25">
              <a:extLst>
                <a:ext uri="{FF2B5EF4-FFF2-40B4-BE49-F238E27FC236}">
                  <a16:creationId xmlns:a16="http://schemas.microsoft.com/office/drawing/2014/main" id="{9A55E8AD-89B5-422F-A4D7-52704C7EFC63}"/>
                </a:ext>
              </a:extLst>
            </p:cNvPr>
            <p:cNvGrpSpPr/>
            <p:nvPr/>
          </p:nvGrpSpPr>
          <p:grpSpPr>
            <a:xfrm>
              <a:off x="1650049" y="4526512"/>
              <a:ext cx="1299732" cy="668101"/>
              <a:chOff x="8054369" y="2526090"/>
              <a:chExt cx="688532" cy="353926"/>
            </a:xfrm>
            <a:solidFill>
              <a:schemeClr val="accent3"/>
            </a:solidFill>
          </p:grpSpPr>
          <p:sp>
            <p:nvSpPr>
              <p:cNvPr id="27" name="Freeform: Shape 26">
                <a:extLst>
                  <a:ext uri="{FF2B5EF4-FFF2-40B4-BE49-F238E27FC236}">
                    <a16:creationId xmlns:a16="http://schemas.microsoft.com/office/drawing/2014/main" id="{623097B7-8F0A-4758-A3E2-2C480E7761CD}"/>
                  </a:ext>
                </a:extLst>
              </p:cNvPr>
              <p:cNvSpPr/>
              <p:nvPr/>
            </p:nvSpPr>
            <p:spPr>
              <a:xfrm>
                <a:off x="8054369" y="2526090"/>
                <a:ext cx="688532" cy="92614"/>
              </a:xfrm>
              <a:custGeom>
                <a:avLst/>
                <a:gdLst>
                  <a:gd name="connsiteX0" fmla="*/ 486753 w 970782"/>
                  <a:gd name="connsiteY0" fmla="*/ 59 h 130579"/>
                  <a:gd name="connsiteX1" fmla="*/ 970782 w 970782"/>
                  <a:gd name="connsiteY1" fmla="*/ 130579 h 130579"/>
                  <a:gd name="connsiteX2" fmla="*/ 909383 w 970782"/>
                  <a:gd name="connsiteY2" fmla="*/ 129912 h 130579"/>
                  <a:gd name="connsiteX3" fmla="*/ 855332 w 970782"/>
                  <a:gd name="connsiteY3" fmla="*/ 103668 h 130579"/>
                  <a:gd name="connsiteX4" fmla="*/ 116642 w 970782"/>
                  <a:gd name="connsiteY4" fmla="*/ 95636 h 130579"/>
                  <a:gd name="connsiteX5" fmla="*/ 62033 w 970782"/>
                  <a:gd name="connsiteY5" fmla="*/ 120699 h 130579"/>
                  <a:gd name="connsiteX6" fmla="*/ 0 w 970782"/>
                  <a:gd name="connsiteY6" fmla="*/ 120024 h 130579"/>
                  <a:gd name="connsiteX7" fmla="*/ 486753 w 970782"/>
                  <a:gd name="connsiteY7" fmla="*/ 59 h 13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0782" h="130579">
                    <a:moveTo>
                      <a:pt x="486753" y="59"/>
                    </a:moveTo>
                    <a:cubicBezTo>
                      <a:pt x="653936" y="1877"/>
                      <a:pt x="820665" y="45442"/>
                      <a:pt x="970782" y="130579"/>
                    </a:cubicBezTo>
                    <a:lnTo>
                      <a:pt x="909383" y="129912"/>
                    </a:lnTo>
                    <a:lnTo>
                      <a:pt x="855332" y="103668"/>
                    </a:lnTo>
                    <a:cubicBezTo>
                      <a:pt x="619212" y="7158"/>
                      <a:pt x="354804" y="4283"/>
                      <a:pt x="116642" y="95636"/>
                    </a:cubicBezTo>
                    <a:lnTo>
                      <a:pt x="62033" y="120699"/>
                    </a:lnTo>
                    <a:lnTo>
                      <a:pt x="0" y="120024"/>
                    </a:lnTo>
                    <a:cubicBezTo>
                      <a:pt x="151933" y="38171"/>
                      <a:pt x="319570" y="-1759"/>
                      <a:pt x="486753" y="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FC5B571B-41AD-4DA9-B216-AE78D4EB59BA}"/>
                  </a:ext>
                </a:extLst>
              </p:cNvPr>
              <p:cNvSpPr/>
              <p:nvPr/>
            </p:nvSpPr>
            <p:spPr>
              <a:xfrm rot="10800000">
                <a:off x="8054369" y="2787402"/>
                <a:ext cx="688532" cy="92614"/>
              </a:xfrm>
              <a:custGeom>
                <a:avLst/>
                <a:gdLst>
                  <a:gd name="connsiteX0" fmla="*/ 486753 w 970782"/>
                  <a:gd name="connsiteY0" fmla="*/ 59 h 130579"/>
                  <a:gd name="connsiteX1" fmla="*/ 970782 w 970782"/>
                  <a:gd name="connsiteY1" fmla="*/ 130579 h 130579"/>
                  <a:gd name="connsiteX2" fmla="*/ 909383 w 970782"/>
                  <a:gd name="connsiteY2" fmla="*/ 129912 h 130579"/>
                  <a:gd name="connsiteX3" fmla="*/ 855332 w 970782"/>
                  <a:gd name="connsiteY3" fmla="*/ 103668 h 130579"/>
                  <a:gd name="connsiteX4" fmla="*/ 116642 w 970782"/>
                  <a:gd name="connsiteY4" fmla="*/ 95636 h 130579"/>
                  <a:gd name="connsiteX5" fmla="*/ 62033 w 970782"/>
                  <a:gd name="connsiteY5" fmla="*/ 120699 h 130579"/>
                  <a:gd name="connsiteX6" fmla="*/ 0 w 970782"/>
                  <a:gd name="connsiteY6" fmla="*/ 120024 h 130579"/>
                  <a:gd name="connsiteX7" fmla="*/ 486753 w 970782"/>
                  <a:gd name="connsiteY7" fmla="*/ 59 h 13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0782" h="130579">
                    <a:moveTo>
                      <a:pt x="486753" y="59"/>
                    </a:moveTo>
                    <a:cubicBezTo>
                      <a:pt x="653936" y="1877"/>
                      <a:pt x="820665" y="45442"/>
                      <a:pt x="970782" y="130579"/>
                    </a:cubicBezTo>
                    <a:lnTo>
                      <a:pt x="909383" y="129912"/>
                    </a:lnTo>
                    <a:lnTo>
                      <a:pt x="855332" y="103668"/>
                    </a:lnTo>
                    <a:cubicBezTo>
                      <a:pt x="619212" y="7158"/>
                      <a:pt x="354804" y="4283"/>
                      <a:pt x="116642" y="95636"/>
                    </a:cubicBezTo>
                    <a:lnTo>
                      <a:pt x="62033" y="120699"/>
                    </a:lnTo>
                    <a:lnTo>
                      <a:pt x="0" y="120024"/>
                    </a:lnTo>
                    <a:cubicBezTo>
                      <a:pt x="151933" y="38171"/>
                      <a:pt x="319570" y="-1759"/>
                      <a:pt x="486753" y="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A9DAD72-10A6-4984-A9B8-7244FBB20162}"/>
                  </a:ext>
                </a:extLst>
              </p:cNvPr>
              <p:cNvSpPr/>
              <p:nvPr/>
            </p:nvSpPr>
            <p:spPr>
              <a:xfrm>
                <a:off x="8069307" y="2693909"/>
                <a:ext cx="673594" cy="182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cxnSp>
        <p:nvCxnSpPr>
          <p:cNvPr id="3" name="Straight Arrow Connector 2">
            <a:extLst>
              <a:ext uri="{FF2B5EF4-FFF2-40B4-BE49-F238E27FC236}">
                <a16:creationId xmlns:a16="http://schemas.microsoft.com/office/drawing/2014/main" id="{B5AE42D6-B87D-495F-8950-2A5DB2BDED91}"/>
              </a:ext>
            </a:extLst>
          </p:cNvPr>
          <p:cNvCxnSpPr>
            <a:cxnSpLocks/>
            <a:stCxn id="32" idx="1"/>
            <a:endCxn id="63" idx="3"/>
          </p:cNvCxnSpPr>
          <p:nvPr/>
        </p:nvCxnSpPr>
        <p:spPr>
          <a:xfrm flipH="1" flipV="1">
            <a:off x="3631999" y="2537849"/>
            <a:ext cx="992138" cy="1139898"/>
          </a:xfrm>
          <a:prstGeom prst="straightConnector1">
            <a:avLst/>
          </a:prstGeom>
          <a:ln w="76200">
            <a:solidFill>
              <a:srgbClr val="7DE3CD"/>
            </a:solidFill>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CCF813BA-E753-49FD-84D5-8DCBC60BD8C3}"/>
              </a:ext>
            </a:extLst>
          </p:cNvPr>
          <p:cNvCxnSpPr>
            <a:cxnSpLocks/>
            <a:stCxn id="31" idx="3"/>
            <a:endCxn id="62" idx="1"/>
          </p:cNvCxnSpPr>
          <p:nvPr/>
        </p:nvCxnSpPr>
        <p:spPr>
          <a:xfrm flipV="1">
            <a:off x="7306643" y="2608783"/>
            <a:ext cx="764946" cy="1039921"/>
          </a:xfrm>
          <a:prstGeom prst="straightConnector1">
            <a:avLst/>
          </a:prstGeom>
          <a:ln w="76200">
            <a:solidFill>
              <a:srgbClr val="00B4D5"/>
            </a:solidFill>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39">
            <a:extLst>
              <a:ext uri="{FF2B5EF4-FFF2-40B4-BE49-F238E27FC236}">
                <a16:creationId xmlns:a16="http://schemas.microsoft.com/office/drawing/2014/main" id="{DD905844-372A-4997-8B8D-3582ACB9A4EF}"/>
              </a:ext>
            </a:extLst>
          </p:cNvPr>
          <p:cNvCxnSpPr>
            <a:cxnSpLocks/>
            <a:stCxn id="34" idx="3"/>
            <a:endCxn id="74" idx="1"/>
          </p:cNvCxnSpPr>
          <p:nvPr/>
        </p:nvCxnSpPr>
        <p:spPr>
          <a:xfrm>
            <a:off x="7032670" y="4497820"/>
            <a:ext cx="1008089" cy="918819"/>
          </a:xfrm>
          <a:prstGeom prst="straightConnector1">
            <a:avLst/>
          </a:prstGeom>
          <a:ln w="76200">
            <a:solidFill>
              <a:srgbClr val="A71D2A"/>
            </a:solidFill>
            <a:tailEnd type="triangle"/>
          </a:ln>
        </p:spPr>
        <p:style>
          <a:lnRef idx="3">
            <a:schemeClr val="dk1"/>
          </a:lnRef>
          <a:fillRef idx="0">
            <a:schemeClr val="dk1"/>
          </a:fillRef>
          <a:effectRef idx="2">
            <a:schemeClr val="dk1"/>
          </a:effectRef>
          <a:fontRef idx="minor">
            <a:schemeClr val="tx1"/>
          </a:fontRef>
        </p:style>
      </p:cxnSp>
      <p:cxnSp>
        <p:nvCxnSpPr>
          <p:cNvPr id="50" name="Straight Arrow Connector 39">
            <a:extLst>
              <a:ext uri="{FF2B5EF4-FFF2-40B4-BE49-F238E27FC236}">
                <a16:creationId xmlns:a16="http://schemas.microsoft.com/office/drawing/2014/main" id="{5FEC4F28-60EA-4993-BD26-20FE61060362}"/>
              </a:ext>
            </a:extLst>
          </p:cNvPr>
          <p:cNvCxnSpPr>
            <a:cxnSpLocks/>
            <a:stCxn id="35" idx="1"/>
            <a:endCxn id="61" idx="3"/>
          </p:cNvCxnSpPr>
          <p:nvPr/>
        </p:nvCxnSpPr>
        <p:spPr>
          <a:xfrm flipH="1">
            <a:off x="4007741" y="4505356"/>
            <a:ext cx="806770" cy="913514"/>
          </a:xfrm>
          <a:prstGeom prst="straightConnector1">
            <a:avLst/>
          </a:prstGeom>
          <a:ln w="76200">
            <a:solidFill>
              <a:srgbClr val="00B050"/>
            </a:solidFill>
            <a:tailEnd type="triangle"/>
          </a:ln>
        </p:spPr>
        <p:style>
          <a:lnRef idx="1">
            <a:schemeClr val="dk1"/>
          </a:lnRef>
          <a:fillRef idx="0">
            <a:schemeClr val="dk1"/>
          </a:fillRef>
          <a:effectRef idx="0">
            <a:schemeClr val="dk1"/>
          </a:effectRef>
          <a:fontRef idx="minor">
            <a:schemeClr val="tx1"/>
          </a:fontRef>
        </p:style>
      </p:cxnSp>
      <p:sp>
        <p:nvSpPr>
          <p:cNvPr id="61" name="TextBox 60">
            <a:extLst>
              <a:ext uri="{FF2B5EF4-FFF2-40B4-BE49-F238E27FC236}">
                <a16:creationId xmlns:a16="http://schemas.microsoft.com/office/drawing/2014/main" id="{31794880-ED8C-41C5-9FB8-0CABE7B53A1F}"/>
              </a:ext>
            </a:extLst>
          </p:cNvPr>
          <p:cNvSpPr txBox="1"/>
          <p:nvPr/>
        </p:nvSpPr>
        <p:spPr>
          <a:xfrm>
            <a:off x="1796976" y="4510929"/>
            <a:ext cx="2210765" cy="1815882"/>
          </a:xfrm>
          <a:prstGeom prst="rect">
            <a:avLst/>
          </a:prstGeom>
          <a:noFill/>
        </p:spPr>
        <p:txBody>
          <a:bodyPr wrap="square">
            <a:spAutoFit/>
          </a:bodyPr>
          <a:lstStyle/>
          <a:p>
            <a:pPr algn="l"/>
            <a:r>
              <a:rPr lang="en-US" sz="2800" b="1" i="0">
                <a:solidFill>
                  <a:srgbClr val="00B050"/>
                </a:solidFill>
                <a:effectLst/>
                <a:latin typeface="Roboto Condensed" panose="02000000000000000000" pitchFamily="2" charset="0"/>
                <a:ea typeface="Roboto Condensed" panose="02000000000000000000" pitchFamily="2" charset="0"/>
              </a:rPr>
              <a:t>Phòng ngừa virus corona qua các giọt nhỏ (droplet)</a:t>
            </a:r>
            <a:endParaRPr lang="en-US" sz="2800" b="0" i="0">
              <a:solidFill>
                <a:srgbClr val="00B050"/>
              </a:solidFill>
              <a:effectLst/>
              <a:latin typeface="Roboto Condensed" panose="02000000000000000000" pitchFamily="2" charset="0"/>
              <a:ea typeface="Roboto Condensed" panose="02000000000000000000" pitchFamily="2" charset="0"/>
            </a:endParaRPr>
          </a:p>
        </p:txBody>
      </p:sp>
      <p:sp>
        <p:nvSpPr>
          <p:cNvPr id="62" name="TextBox 61">
            <a:extLst>
              <a:ext uri="{FF2B5EF4-FFF2-40B4-BE49-F238E27FC236}">
                <a16:creationId xmlns:a16="http://schemas.microsoft.com/office/drawing/2014/main" id="{9286D8DA-9736-455D-B714-224575AC67DB}"/>
              </a:ext>
            </a:extLst>
          </p:cNvPr>
          <p:cNvSpPr txBox="1"/>
          <p:nvPr/>
        </p:nvSpPr>
        <p:spPr>
          <a:xfrm>
            <a:off x="8071589" y="1485398"/>
            <a:ext cx="1782269" cy="2246769"/>
          </a:xfrm>
          <a:prstGeom prst="rect">
            <a:avLst/>
          </a:prstGeom>
          <a:noFill/>
        </p:spPr>
        <p:txBody>
          <a:bodyPr wrap="square">
            <a:spAutoFit/>
          </a:bodyPr>
          <a:lstStyle/>
          <a:p>
            <a:pPr algn="l"/>
            <a:r>
              <a:rPr lang="en-US" sz="2800" b="1" i="0">
                <a:solidFill>
                  <a:srgbClr val="00B0F0"/>
                </a:solidFill>
                <a:effectLst/>
                <a:latin typeface="Roboto Condensed" panose="02000000000000000000" pitchFamily="2" charset="0"/>
                <a:ea typeface="Roboto Condensed" panose="02000000000000000000" pitchFamily="2" charset="0"/>
              </a:rPr>
              <a:t>Đeo khẩu trang giúp phòng bệnh cho cộng đồng</a:t>
            </a:r>
            <a:endParaRPr lang="en-US" sz="2800" b="0" i="0">
              <a:solidFill>
                <a:srgbClr val="00B0F0"/>
              </a:solidFill>
              <a:effectLst/>
              <a:latin typeface="Roboto Condensed" panose="02000000000000000000" pitchFamily="2" charset="0"/>
              <a:ea typeface="Roboto Condensed" panose="02000000000000000000" pitchFamily="2" charset="0"/>
            </a:endParaRPr>
          </a:p>
        </p:txBody>
      </p:sp>
      <p:sp>
        <p:nvSpPr>
          <p:cNvPr id="63" name="TextBox 62">
            <a:extLst>
              <a:ext uri="{FF2B5EF4-FFF2-40B4-BE49-F238E27FC236}">
                <a16:creationId xmlns:a16="http://schemas.microsoft.com/office/drawing/2014/main" id="{581FF60B-AFA4-4867-8F8A-8F28A70E50AC}"/>
              </a:ext>
            </a:extLst>
          </p:cNvPr>
          <p:cNvSpPr txBox="1"/>
          <p:nvPr/>
        </p:nvSpPr>
        <p:spPr>
          <a:xfrm>
            <a:off x="1849730" y="1414464"/>
            <a:ext cx="1782269" cy="2246769"/>
          </a:xfrm>
          <a:prstGeom prst="rect">
            <a:avLst/>
          </a:prstGeom>
          <a:noFill/>
        </p:spPr>
        <p:txBody>
          <a:bodyPr wrap="square">
            <a:spAutoFit/>
          </a:bodyPr>
          <a:lstStyle/>
          <a:p>
            <a:pPr algn="l"/>
            <a:r>
              <a:rPr lang="en-US" sz="2800" b="1" i="0">
                <a:solidFill>
                  <a:schemeClr val="accent4">
                    <a:lumMod val="75000"/>
                  </a:schemeClr>
                </a:solidFill>
                <a:effectLst/>
                <a:latin typeface="Roboto Condensed" panose="02000000000000000000" pitchFamily="2" charset="0"/>
                <a:ea typeface="Roboto Condensed" panose="02000000000000000000" pitchFamily="2" charset="0"/>
              </a:rPr>
              <a:t>Đeo khẩu trang giúp bạn phòng bệnh hiệu quả</a:t>
            </a:r>
            <a:endParaRPr lang="en-US" sz="2800" b="0" i="0">
              <a:solidFill>
                <a:schemeClr val="accent4">
                  <a:lumMod val="75000"/>
                </a:schemeClr>
              </a:solidFill>
              <a:effectLst/>
              <a:latin typeface="Roboto Condensed" panose="02000000000000000000" pitchFamily="2" charset="0"/>
              <a:ea typeface="Roboto Condensed" panose="02000000000000000000" pitchFamily="2" charset="0"/>
            </a:endParaRPr>
          </a:p>
        </p:txBody>
      </p:sp>
      <p:sp>
        <p:nvSpPr>
          <p:cNvPr id="74" name="TextBox 73">
            <a:extLst>
              <a:ext uri="{FF2B5EF4-FFF2-40B4-BE49-F238E27FC236}">
                <a16:creationId xmlns:a16="http://schemas.microsoft.com/office/drawing/2014/main" id="{BE405D47-806C-41C1-A0B1-5991C4894308}"/>
              </a:ext>
            </a:extLst>
          </p:cNvPr>
          <p:cNvSpPr txBox="1"/>
          <p:nvPr/>
        </p:nvSpPr>
        <p:spPr>
          <a:xfrm>
            <a:off x="8040759" y="4293254"/>
            <a:ext cx="1782269" cy="2246769"/>
          </a:xfrm>
          <a:prstGeom prst="rect">
            <a:avLst/>
          </a:prstGeom>
          <a:noFill/>
        </p:spPr>
        <p:txBody>
          <a:bodyPr wrap="square">
            <a:spAutoFit/>
          </a:bodyPr>
          <a:lstStyle/>
          <a:p>
            <a:pPr algn="l"/>
            <a:r>
              <a:rPr lang="en-US" sz="2800" b="1" i="0">
                <a:solidFill>
                  <a:srgbClr val="A71D2A"/>
                </a:solidFill>
                <a:effectLst/>
                <a:latin typeface="Roboto Condensed" panose="02000000000000000000" pitchFamily="2" charset="0"/>
                <a:ea typeface="Roboto Condensed" panose="02000000000000000000" pitchFamily="2" charset="0"/>
              </a:rPr>
              <a:t>Ngăn ngừa truyền tác nhân bệnh qua không khí</a:t>
            </a:r>
            <a:endParaRPr lang="en-US" sz="2800" b="0" i="0">
              <a:solidFill>
                <a:srgbClr val="A71D2A"/>
              </a:solidFill>
              <a:effectLst/>
              <a:latin typeface="Roboto Condensed" panose="02000000000000000000" pitchFamily="2" charset="0"/>
              <a:ea typeface="Roboto Condensed" panose="02000000000000000000" pitchFamily="2" charset="0"/>
            </a:endParaRPr>
          </a:p>
        </p:txBody>
      </p:sp>
    </p:spTree>
    <p:extLst>
      <p:ext uri="{BB962C8B-B14F-4D97-AF65-F5344CB8AC3E}">
        <p14:creationId xmlns:p14="http://schemas.microsoft.com/office/powerpoint/2010/main" val="4273973681"/>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90"/>
            <a:ext cx="12192000" cy="6869691"/>
            <a:chOff x="642731" y="-85645"/>
            <a:chExt cx="11638721" cy="6943646"/>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5"/>
              <a:ext cx="7732643" cy="6943644"/>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400" b="1" i="1">
                <a:solidFill>
                  <a:schemeClr val="tx1"/>
                </a:solidFill>
              </a:endParaRPr>
            </a:p>
          </p:txBody>
        </p:sp>
        <p:sp>
          <p:nvSpPr>
            <p:cNvPr id="17" name="Rectangle 16">
              <a:extLst>
                <a:ext uri="{FF2B5EF4-FFF2-40B4-BE49-F238E27FC236}">
                  <a16:creationId xmlns:a16="http://schemas.microsoft.com/office/drawing/2014/main" id="{42EF2936-88B2-42F7-8D4C-D097F8A6F70D}"/>
                </a:ext>
              </a:extLst>
            </p:cNvPr>
            <p:cNvSpPr/>
            <p:nvPr/>
          </p:nvSpPr>
          <p:spPr>
            <a:xfrm>
              <a:off x="8375374" y="-73828"/>
              <a:ext cx="3906078" cy="6931829"/>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pic>
        <p:nvPicPr>
          <p:cNvPr id="5122" name="Picture 2" descr="Ngày 31/12 công bố Nghị quyết thành lập thành phố Thủ Đức">
            <a:extLst>
              <a:ext uri="{FF2B5EF4-FFF2-40B4-BE49-F238E27FC236}">
                <a16:creationId xmlns:a16="http://schemas.microsoft.com/office/drawing/2014/main" id="{7D83C018-52A4-4B7E-9966-1B8768197D33}"/>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7979" b="89894" l="9804" r="92157">
                        <a14:foregroundMark x1="89093" y1="51064" x2="92279" y2="51418"/>
                        <a14:foregroundMark x1="76225" y1="11702" x2="77819" y2="7979"/>
                      </a14:backgroundRemoval>
                    </a14:imgEffect>
                  </a14:imgLayer>
                </a14:imgProps>
              </a:ext>
              <a:ext uri="{28A0092B-C50C-407E-A947-70E740481C1C}">
                <a14:useLocalDpi xmlns:a14="http://schemas.microsoft.com/office/drawing/2010/main" val="0"/>
              </a:ext>
            </a:extLst>
          </a:blip>
          <a:srcRect/>
          <a:stretch>
            <a:fillRect/>
          </a:stretch>
        </p:blipFill>
        <p:spPr bwMode="auto">
          <a:xfrm>
            <a:off x="-1141736" y="1705873"/>
            <a:ext cx="4969153" cy="3434562"/>
          </a:xfrm>
          <a:prstGeom prst="rect">
            <a:avLst/>
          </a:prstGeom>
          <a:noFill/>
          <a:extLst>
            <a:ext uri="{909E8E84-426E-40DD-AFC4-6F175D3DCCD1}">
              <a14:hiddenFill xmlns:a14="http://schemas.microsoft.com/office/drawing/2010/main">
                <a:solidFill>
                  <a:srgbClr val="FFFFFF"/>
                </a:solidFill>
              </a14:hiddenFill>
            </a:ext>
          </a:extLst>
        </p:spPr>
      </p:pic>
      <p:sp>
        <p:nvSpPr>
          <p:cNvPr id="57" name="TextBox 56">
            <a:extLst>
              <a:ext uri="{FF2B5EF4-FFF2-40B4-BE49-F238E27FC236}">
                <a16:creationId xmlns:a16="http://schemas.microsoft.com/office/drawing/2014/main" id="{4ADD1324-4BF0-43D1-A887-E88017E15BCF}"/>
              </a:ext>
            </a:extLst>
          </p:cNvPr>
          <p:cNvSpPr txBox="1"/>
          <p:nvPr/>
        </p:nvSpPr>
        <p:spPr>
          <a:xfrm>
            <a:off x="3984172" y="1854926"/>
            <a:ext cx="7047412" cy="2585323"/>
          </a:xfrm>
          <a:prstGeom prst="rect">
            <a:avLst/>
          </a:prstGeom>
          <a:noFill/>
        </p:spPr>
        <p:txBody>
          <a:bodyPr wrap="square">
            <a:spAutoFit/>
          </a:bodyPr>
          <a:lstStyle/>
          <a:p>
            <a:pPr algn="ctr"/>
            <a:r>
              <a:rPr lang="en-US" sz="5400" b="1" i="1">
                <a:solidFill>
                  <a:schemeClr val="tx1"/>
                </a:solidFill>
              </a:rPr>
              <a:t>BÁO CÁO VỀ </a:t>
            </a:r>
            <a:r>
              <a:rPr lang="en-US" sz="5400" b="1" i="1">
                <a:solidFill>
                  <a:schemeClr val="bg1"/>
                </a:solidFill>
              </a:rPr>
              <a:t>Ý THỨC </a:t>
            </a:r>
            <a:r>
              <a:rPr lang="en-US" sz="5400" b="1" i="1">
                <a:solidFill>
                  <a:schemeClr val="tx1"/>
                </a:solidFill>
              </a:rPr>
              <a:t>ĐEO KHẨU TR</a:t>
            </a:r>
            <a:r>
              <a:rPr lang="en-US" sz="5400" b="1" i="1">
                <a:solidFill>
                  <a:schemeClr val="bg1"/>
                </a:solidFill>
              </a:rPr>
              <a:t>ANG</a:t>
            </a:r>
            <a:r>
              <a:rPr lang="en-US" sz="5400" b="1" i="1">
                <a:solidFill>
                  <a:schemeClr val="tx1"/>
                </a:solidFill>
              </a:rPr>
              <a:t> </a:t>
            </a:r>
            <a:r>
              <a:rPr lang="en-US" sz="5400" b="1" i="1">
                <a:solidFill>
                  <a:schemeClr val="bg1"/>
                </a:solidFill>
              </a:rPr>
              <a:t>CỦA</a:t>
            </a:r>
            <a:r>
              <a:rPr lang="en-US" sz="5400" b="1" i="1">
                <a:solidFill>
                  <a:schemeClr val="tx1"/>
                </a:solidFill>
              </a:rPr>
              <a:t> NGƯỜI DÂN </a:t>
            </a:r>
            <a:r>
              <a:rPr lang="en-US" sz="5400" b="1" i="1">
                <a:solidFill>
                  <a:schemeClr val="bg1"/>
                </a:solidFill>
              </a:rPr>
              <a:t>THỦ ĐỨC</a:t>
            </a:r>
          </a:p>
        </p:txBody>
      </p:sp>
    </p:spTree>
    <p:extLst>
      <p:ext uri="{BB962C8B-B14F-4D97-AF65-F5344CB8AC3E}">
        <p14:creationId xmlns:p14="http://schemas.microsoft.com/office/powerpoint/2010/main" val="1245336511"/>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VIDEO PHỎNG VẤN</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sp>
        <p:nvSpPr>
          <p:cNvPr id="39" name="Donut 39">
            <a:hlinkClick r:id="rId2" action="ppaction://hlinkfile"/>
            <a:extLst>
              <a:ext uri="{FF2B5EF4-FFF2-40B4-BE49-F238E27FC236}">
                <a16:creationId xmlns:a16="http://schemas.microsoft.com/office/drawing/2014/main" id="{A86E6CF9-BE9D-46C0-8649-DA742B9B234D}"/>
              </a:ext>
            </a:extLst>
          </p:cNvPr>
          <p:cNvSpPr/>
          <p:nvPr/>
        </p:nvSpPr>
        <p:spPr>
          <a:xfrm>
            <a:off x="4246301" y="1936369"/>
            <a:ext cx="3853935" cy="3853935"/>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Tree>
    <p:extLst>
      <p:ext uri="{BB962C8B-B14F-4D97-AF65-F5344CB8AC3E}">
        <p14:creationId xmlns:p14="http://schemas.microsoft.com/office/powerpoint/2010/main" val="133575912"/>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BÁO CÁO VỀ FORM KHẢO SÁT ONLINE</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sp>
        <p:nvSpPr>
          <p:cNvPr id="2" name="TextBox 1">
            <a:extLst>
              <a:ext uri="{FF2B5EF4-FFF2-40B4-BE49-F238E27FC236}">
                <a16:creationId xmlns:a16="http://schemas.microsoft.com/office/drawing/2014/main" id="{90BDE10E-9DC4-45AA-9387-B1FF1E47A6A4}"/>
              </a:ext>
            </a:extLst>
          </p:cNvPr>
          <p:cNvSpPr txBox="1"/>
          <p:nvPr/>
        </p:nvSpPr>
        <p:spPr>
          <a:xfrm>
            <a:off x="566426" y="1349881"/>
            <a:ext cx="9064991" cy="461665"/>
          </a:xfrm>
          <a:prstGeom prst="rect">
            <a:avLst/>
          </a:prstGeom>
          <a:noFill/>
        </p:spPr>
        <p:txBody>
          <a:bodyPr wrap="square" rtlCol="0">
            <a:spAutoFit/>
          </a:bodyPr>
          <a:lstStyle/>
          <a:p>
            <a:r>
              <a:rPr lang="en-US" sz="2400" b="1" i="1"/>
              <a:t>SỐ NGƯỜI THAM GIA KHẢO SÁT?</a:t>
            </a:r>
          </a:p>
        </p:txBody>
      </p:sp>
      <p:sp>
        <p:nvSpPr>
          <p:cNvPr id="80" name="TextBox 79">
            <a:extLst>
              <a:ext uri="{FF2B5EF4-FFF2-40B4-BE49-F238E27FC236}">
                <a16:creationId xmlns:a16="http://schemas.microsoft.com/office/drawing/2014/main" id="{94967942-5067-4A2F-95AE-E9050F8568A4}"/>
              </a:ext>
            </a:extLst>
          </p:cNvPr>
          <p:cNvSpPr txBox="1"/>
          <p:nvPr/>
        </p:nvSpPr>
        <p:spPr>
          <a:xfrm>
            <a:off x="8326062" y="3767646"/>
            <a:ext cx="4315398" cy="923330"/>
          </a:xfrm>
          <a:prstGeom prst="rect">
            <a:avLst/>
          </a:prstGeom>
          <a:noFill/>
        </p:spPr>
        <p:txBody>
          <a:bodyPr wrap="square">
            <a:spAutoFit/>
          </a:bodyPr>
          <a:lstStyle/>
          <a:p>
            <a:pPr algn="l"/>
            <a:r>
              <a:rPr lang="en-US" sz="5400" b="1" i="0">
                <a:solidFill>
                  <a:schemeClr val="accent4">
                    <a:lumMod val="75000"/>
                  </a:schemeClr>
                </a:solidFill>
                <a:effectLst/>
                <a:latin typeface="Roboto Condensed" panose="02000000000000000000" pitchFamily="2" charset="0"/>
                <a:ea typeface="Roboto Condensed" panose="02000000000000000000" pitchFamily="2" charset="0"/>
              </a:rPr>
              <a:t>~500 NGƯỜI</a:t>
            </a:r>
          </a:p>
        </p:txBody>
      </p:sp>
      <p:grpSp>
        <p:nvGrpSpPr>
          <p:cNvPr id="4" name="Group 3">
            <a:extLst>
              <a:ext uri="{FF2B5EF4-FFF2-40B4-BE49-F238E27FC236}">
                <a16:creationId xmlns:a16="http://schemas.microsoft.com/office/drawing/2014/main" id="{5766E72D-0DE3-43A7-814F-F11839193C71}"/>
              </a:ext>
            </a:extLst>
          </p:cNvPr>
          <p:cNvGrpSpPr/>
          <p:nvPr/>
        </p:nvGrpSpPr>
        <p:grpSpPr>
          <a:xfrm>
            <a:off x="640824" y="2123450"/>
            <a:ext cx="6585391" cy="4149561"/>
            <a:chOff x="640824" y="2123450"/>
            <a:chExt cx="6585391" cy="4149561"/>
          </a:xfrm>
        </p:grpSpPr>
        <p:sp>
          <p:nvSpPr>
            <p:cNvPr id="9" name="Round Same Side Corner Rectangle 8">
              <a:extLst>
                <a:ext uri="{FF2B5EF4-FFF2-40B4-BE49-F238E27FC236}">
                  <a16:creationId xmlns:a16="http://schemas.microsoft.com/office/drawing/2014/main" id="{CBD263A6-A9A1-4C4A-82CD-59BB33EA91BA}"/>
                </a:ext>
              </a:extLst>
            </p:cNvPr>
            <p:cNvSpPr/>
            <p:nvPr/>
          </p:nvSpPr>
          <p:spPr>
            <a:xfrm>
              <a:off x="664559" y="212804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 name="Round Same Side Corner Rectangle 20">
              <a:extLst>
                <a:ext uri="{FF2B5EF4-FFF2-40B4-BE49-F238E27FC236}">
                  <a16:creationId xmlns:a16="http://schemas.microsoft.com/office/drawing/2014/main" id="{DEA4D60D-0735-43D1-BB7C-AB6D9FAD4DE0}"/>
                </a:ext>
              </a:extLst>
            </p:cNvPr>
            <p:cNvSpPr/>
            <p:nvPr/>
          </p:nvSpPr>
          <p:spPr>
            <a:xfrm rot="10800000">
              <a:off x="1123385" y="212574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2" name="Round Same Side Corner Rectangle 8">
              <a:extLst>
                <a:ext uri="{FF2B5EF4-FFF2-40B4-BE49-F238E27FC236}">
                  <a16:creationId xmlns:a16="http://schemas.microsoft.com/office/drawing/2014/main" id="{6B2CFC29-653A-4FBF-99C6-90BB99AAF6BC}"/>
                </a:ext>
              </a:extLst>
            </p:cNvPr>
            <p:cNvSpPr/>
            <p:nvPr/>
          </p:nvSpPr>
          <p:spPr>
            <a:xfrm>
              <a:off x="664558" y="275663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3" name="Round Same Side Corner Rectangle 20">
              <a:extLst>
                <a:ext uri="{FF2B5EF4-FFF2-40B4-BE49-F238E27FC236}">
                  <a16:creationId xmlns:a16="http://schemas.microsoft.com/office/drawing/2014/main" id="{03DD9FC8-357D-48D0-B07F-AF39E71F6F51}"/>
                </a:ext>
              </a:extLst>
            </p:cNvPr>
            <p:cNvSpPr/>
            <p:nvPr/>
          </p:nvSpPr>
          <p:spPr>
            <a:xfrm rot="10800000">
              <a:off x="1123385" y="275433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4" name="Round Same Side Corner Rectangle 8">
              <a:extLst>
                <a:ext uri="{FF2B5EF4-FFF2-40B4-BE49-F238E27FC236}">
                  <a16:creationId xmlns:a16="http://schemas.microsoft.com/office/drawing/2014/main" id="{17D2DA29-20C0-4484-A0EE-843CB779590B}"/>
                </a:ext>
              </a:extLst>
            </p:cNvPr>
            <p:cNvSpPr/>
            <p:nvPr/>
          </p:nvSpPr>
          <p:spPr>
            <a:xfrm>
              <a:off x="1620523" y="212804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5" name="Round Same Side Corner Rectangle 20">
              <a:extLst>
                <a:ext uri="{FF2B5EF4-FFF2-40B4-BE49-F238E27FC236}">
                  <a16:creationId xmlns:a16="http://schemas.microsoft.com/office/drawing/2014/main" id="{36298305-57A3-45A2-8417-83C326601D09}"/>
                </a:ext>
              </a:extLst>
            </p:cNvPr>
            <p:cNvSpPr/>
            <p:nvPr/>
          </p:nvSpPr>
          <p:spPr>
            <a:xfrm rot="10800000">
              <a:off x="2079350" y="212574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6" name="Round Same Side Corner Rectangle 8">
              <a:extLst>
                <a:ext uri="{FF2B5EF4-FFF2-40B4-BE49-F238E27FC236}">
                  <a16:creationId xmlns:a16="http://schemas.microsoft.com/office/drawing/2014/main" id="{96CFD4E2-C5A9-4F19-B3A5-014E6BBB0CC9}"/>
                </a:ext>
              </a:extLst>
            </p:cNvPr>
            <p:cNvSpPr/>
            <p:nvPr/>
          </p:nvSpPr>
          <p:spPr>
            <a:xfrm>
              <a:off x="1620522" y="275663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7" name="Round Same Side Corner Rectangle 20">
              <a:extLst>
                <a:ext uri="{FF2B5EF4-FFF2-40B4-BE49-F238E27FC236}">
                  <a16:creationId xmlns:a16="http://schemas.microsoft.com/office/drawing/2014/main" id="{6778A85C-77DB-44F3-A8FA-0AC8F098EF0E}"/>
                </a:ext>
              </a:extLst>
            </p:cNvPr>
            <p:cNvSpPr/>
            <p:nvPr/>
          </p:nvSpPr>
          <p:spPr>
            <a:xfrm rot="10800000">
              <a:off x="2079349" y="275433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8" name="Round Same Side Corner Rectangle 8">
              <a:extLst>
                <a:ext uri="{FF2B5EF4-FFF2-40B4-BE49-F238E27FC236}">
                  <a16:creationId xmlns:a16="http://schemas.microsoft.com/office/drawing/2014/main" id="{66DB821D-4920-4ECD-9E9E-39B50AD00173}"/>
                </a:ext>
              </a:extLst>
            </p:cNvPr>
            <p:cNvSpPr/>
            <p:nvPr/>
          </p:nvSpPr>
          <p:spPr>
            <a:xfrm>
              <a:off x="2467920"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9" name="Round Same Side Corner Rectangle 20">
              <a:extLst>
                <a:ext uri="{FF2B5EF4-FFF2-40B4-BE49-F238E27FC236}">
                  <a16:creationId xmlns:a16="http://schemas.microsoft.com/office/drawing/2014/main" id="{52B3AA35-1C4B-4463-B470-095DF8F0FA0D}"/>
                </a:ext>
              </a:extLst>
            </p:cNvPr>
            <p:cNvSpPr/>
            <p:nvPr/>
          </p:nvSpPr>
          <p:spPr>
            <a:xfrm rot="10800000">
              <a:off x="2926747"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0" name="Round Same Side Corner Rectangle 8">
              <a:extLst>
                <a:ext uri="{FF2B5EF4-FFF2-40B4-BE49-F238E27FC236}">
                  <a16:creationId xmlns:a16="http://schemas.microsoft.com/office/drawing/2014/main" id="{36D255DC-D26B-4BD4-B3B6-F640838EC14C}"/>
                </a:ext>
              </a:extLst>
            </p:cNvPr>
            <p:cNvSpPr/>
            <p:nvPr/>
          </p:nvSpPr>
          <p:spPr>
            <a:xfrm>
              <a:off x="2467919"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1" name="Round Same Side Corner Rectangle 20">
              <a:extLst>
                <a:ext uri="{FF2B5EF4-FFF2-40B4-BE49-F238E27FC236}">
                  <a16:creationId xmlns:a16="http://schemas.microsoft.com/office/drawing/2014/main" id="{A88E2C84-ABB3-4B27-9103-3FED073C7123}"/>
                </a:ext>
              </a:extLst>
            </p:cNvPr>
            <p:cNvSpPr/>
            <p:nvPr/>
          </p:nvSpPr>
          <p:spPr>
            <a:xfrm rot="10800000">
              <a:off x="2926746"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2" name="Round Same Side Corner Rectangle 8">
              <a:extLst>
                <a:ext uri="{FF2B5EF4-FFF2-40B4-BE49-F238E27FC236}">
                  <a16:creationId xmlns:a16="http://schemas.microsoft.com/office/drawing/2014/main" id="{B282E2D8-5D8B-4ABF-8055-232E3D685867}"/>
                </a:ext>
              </a:extLst>
            </p:cNvPr>
            <p:cNvSpPr/>
            <p:nvPr/>
          </p:nvSpPr>
          <p:spPr>
            <a:xfrm>
              <a:off x="3423885"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3" name="Round Same Side Corner Rectangle 20">
              <a:extLst>
                <a:ext uri="{FF2B5EF4-FFF2-40B4-BE49-F238E27FC236}">
                  <a16:creationId xmlns:a16="http://schemas.microsoft.com/office/drawing/2014/main" id="{6152DF18-8FDE-4D30-9A3F-FC866E3B01D1}"/>
                </a:ext>
              </a:extLst>
            </p:cNvPr>
            <p:cNvSpPr/>
            <p:nvPr/>
          </p:nvSpPr>
          <p:spPr>
            <a:xfrm rot="10800000">
              <a:off x="3882711"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4" name="Round Same Side Corner Rectangle 8">
              <a:extLst>
                <a:ext uri="{FF2B5EF4-FFF2-40B4-BE49-F238E27FC236}">
                  <a16:creationId xmlns:a16="http://schemas.microsoft.com/office/drawing/2014/main" id="{DFDA6B43-E0DB-4DCC-91A6-CA3228B10C3A}"/>
                </a:ext>
              </a:extLst>
            </p:cNvPr>
            <p:cNvSpPr/>
            <p:nvPr/>
          </p:nvSpPr>
          <p:spPr>
            <a:xfrm>
              <a:off x="3423884"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5" name="Round Same Side Corner Rectangle 20">
              <a:extLst>
                <a:ext uri="{FF2B5EF4-FFF2-40B4-BE49-F238E27FC236}">
                  <a16:creationId xmlns:a16="http://schemas.microsoft.com/office/drawing/2014/main" id="{7EEF8889-24CB-46E7-B948-C693C5285688}"/>
                </a:ext>
              </a:extLst>
            </p:cNvPr>
            <p:cNvSpPr/>
            <p:nvPr/>
          </p:nvSpPr>
          <p:spPr>
            <a:xfrm rot="10800000">
              <a:off x="3882711"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6" name="Round Same Side Corner Rectangle 8">
              <a:extLst>
                <a:ext uri="{FF2B5EF4-FFF2-40B4-BE49-F238E27FC236}">
                  <a16:creationId xmlns:a16="http://schemas.microsoft.com/office/drawing/2014/main" id="{F74D5BFD-8DD2-41BF-A020-B982DEF21D55}"/>
                </a:ext>
              </a:extLst>
            </p:cNvPr>
            <p:cNvSpPr/>
            <p:nvPr/>
          </p:nvSpPr>
          <p:spPr>
            <a:xfrm>
              <a:off x="664558" y="3335305"/>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7" name="Round Same Side Corner Rectangle 20">
              <a:extLst>
                <a:ext uri="{FF2B5EF4-FFF2-40B4-BE49-F238E27FC236}">
                  <a16:creationId xmlns:a16="http://schemas.microsoft.com/office/drawing/2014/main" id="{55054782-3BB0-4D5B-B2A2-5819280364E0}"/>
                </a:ext>
              </a:extLst>
            </p:cNvPr>
            <p:cNvSpPr/>
            <p:nvPr/>
          </p:nvSpPr>
          <p:spPr>
            <a:xfrm rot="10800000">
              <a:off x="1123385" y="3333008"/>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8" name="Round Same Side Corner Rectangle 8">
              <a:extLst>
                <a:ext uri="{FF2B5EF4-FFF2-40B4-BE49-F238E27FC236}">
                  <a16:creationId xmlns:a16="http://schemas.microsoft.com/office/drawing/2014/main" id="{D19E2420-272B-416F-9646-8083EB14ADA9}"/>
                </a:ext>
              </a:extLst>
            </p:cNvPr>
            <p:cNvSpPr/>
            <p:nvPr/>
          </p:nvSpPr>
          <p:spPr>
            <a:xfrm>
              <a:off x="664557" y="39638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9" name="Round Same Side Corner Rectangle 20">
              <a:extLst>
                <a:ext uri="{FF2B5EF4-FFF2-40B4-BE49-F238E27FC236}">
                  <a16:creationId xmlns:a16="http://schemas.microsoft.com/office/drawing/2014/main" id="{E2115A25-36B9-4CB0-BF32-C7B1EF5A9CF1}"/>
                </a:ext>
              </a:extLst>
            </p:cNvPr>
            <p:cNvSpPr/>
            <p:nvPr/>
          </p:nvSpPr>
          <p:spPr>
            <a:xfrm rot="10800000">
              <a:off x="1123384" y="39615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0" name="Round Same Side Corner Rectangle 8">
              <a:extLst>
                <a:ext uri="{FF2B5EF4-FFF2-40B4-BE49-F238E27FC236}">
                  <a16:creationId xmlns:a16="http://schemas.microsoft.com/office/drawing/2014/main" id="{BD536D76-BB4F-4A3C-82F8-A681BEFF742A}"/>
                </a:ext>
              </a:extLst>
            </p:cNvPr>
            <p:cNvSpPr/>
            <p:nvPr/>
          </p:nvSpPr>
          <p:spPr>
            <a:xfrm>
              <a:off x="1620522" y="3335305"/>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1" name="Round Same Side Corner Rectangle 20">
              <a:extLst>
                <a:ext uri="{FF2B5EF4-FFF2-40B4-BE49-F238E27FC236}">
                  <a16:creationId xmlns:a16="http://schemas.microsoft.com/office/drawing/2014/main" id="{A2B33015-2B2C-44EC-847A-19A814B59D69}"/>
                </a:ext>
              </a:extLst>
            </p:cNvPr>
            <p:cNvSpPr/>
            <p:nvPr/>
          </p:nvSpPr>
          <p:spPr>
            <a:xfrm rot="10800000">
              <a:off x="2079349" y="3333008"/>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2" name="Round Same Side Corner Rectangle 8">
              <a:extLst>
                <a:ext uri="{FF2B5EF4-FFF2-40B4-BE49-F238E27FC236}">
                  <a16:creationId xmlns:a16="http://schemas.microsoft.com/office/drawing/2014/main" id="{66DD469A-CC23-42DB-BD3E-82CDD30CCB98}"/>
                </a:ext>
              </a:extLst>
            </p:cNvPr>
            <p:cNvSpPr/>
            <p:nvPr/>
          </p:nvSpPr>
          <p:spPr>
            <a:xfrm>
              <a:off x="1620522" y="39638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3" name="Round Same Side Corner Rectangle 20">
              <a:extLst>
                <a:ext uri="{FF2B5EF4-FFF2-40B4-BE49-F238E27FC236}">
                  <a16:creationId xmlns:a16="http://schemas.microsoft.com/office/drawing/2014/main" id="{71D0E30A-936B-4E91-A5DC-27982854554E}"/>
                </a:ext>
              </a:extLst>
            </p:cNvPr>
            <p:cNvSpPr/>
            <p:nvPr/>
          </p:nvSpPr>
          <p:spPr>
            <a:xfrm rot="10800000">
              <a:off x="2079348" y="39615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4" name="Round Same Side Corner Rectangle 8">
              <a:extLst>
                <a:ext uri="{FF2B5EF4-FFF2-40B4-BE49-F238E27FC236}">
                  <a16:creationId xmlns:a16="http://schemas.microsoft.com/office/drawing/2014/main" id="{A7F365C0-7BC6-4397-8144-9446B0ABFBED}"/>
                </a:ext>
              </a:extLst>
            </p:cNvPr>
            <p:cNvSpPr/>
            <p:nvPr/>
          </p:nvSpPr>
          <p:spPr>
            <a:xfrm>
              <a:off x="2467919"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5" name="Round Same Side Corner Rectangle 20">
              <a:extLst>
                <a:ext uri="{FF2B5EF4-FFF2-40B4-BE49-F238E27FC236}">
                  <a16:creationId xmlns:a16="http://schemas.microsoft.com/office/drawing/2014/main" id="{832A3D17-AB48-435F-B93A-D4F8DFFC1BE4}"/>
                </a:ext>
              </a:extLst>
            </p:cNvPr>
            <p:cNvSpPr/>
            <p:nvPr/>
          </p:nvSpPr>
          <p:spPr>
            <a:xfrm rot="10800000">
              <a:off x="2926746"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6" name="Round Same Side Corner Rectangle 8">
              <a:extLst>
                <a:ext uri="{FF2B5EF4-FFF2-40B4-BE49-F238E27FC236}">
                  <a16:creationId xmlns:a16="http://schemas.microsoft.com/office/drawing/2014/main" id="{D2A8546D-ACDD-4A24-855B-8DA9A0BD0FF0}"/>
                </a:ext>
              </a:extLst>
            </p:cNvPr>
            <p:cNvSpPr/>
            <p:nvPr/>
          </p:nvSpPr>
          <p:spPr>
            <a:xfrm>
              <a:off x="2467918"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7" name="Round Same Side Corner Rectangle 20">
              <a:extLst>
                <a:ext uri="{FF2B5EF4-FFF2-40B4-BE49-F238E27FC236}">
                  <a16:creationId xmlns:a16="http://schemas.microsoft.com/office/drawing/2014/main" id="{B840FCD8-A700-4197-B8B2-AD0DF6C74714}"/>
                </a:ext>
              </a:extLst>
            </p:cNvPr>
            <p:cNvSpPr/>
            <p:nvPr/>
          </p:nvSpPr>
          <p:spPr>
            <a:xfrm rot="10800000">
              <a:off x="2926745"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8" name="Round Same Side Corner Rectangle 8">
              <a:extLst>
                <a:ext uri="{FF2B5EF4-FFF2-40B4-BE49-F238E27FC236}">
                  <a16:creationId xmlns:a16="http://schemas.microsoft.com/office/drawing/2014/main" id="{F08D2FC0-E076-415E-963E-4EBB251EEB82}"/>
                </a:ext>
              </a:extLst>
            </p:cNvPr>
            <p:cNvSpPr/>
            <p:nvPr/>
          </p:nvSpPr>
          <p:spPr>
            <a:xfrm>
              <a:off x="3423884"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9" name="Round Same Side Corner Rectangle 20">
              <a:extLst>
                <a:ext uri="{FF2B5EF4-FFF2-40B4-BE49-F238E27FC236}">
                  <a16:creationId xmlns:a16="http://schemas.microsoft.com/office/drawing/2014/main" id="{08D0CD43-2113-4B57-B0A9-348059D95A16}"/>
                </a:ext>
              </a:extLst>
            </p:cNvPr>
            <p:cNvSpPr/>
            <p:nvPr/>
          </p:nvSpPr>
          <p:spPr>
            <a:xfrm rot="10800000">
              <a:off x="3882711"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0" name="Round Same Side Corner Rectangle 8">
              <a:extLst>
                <a:ext uri="{FF2B5EF4-FFF2-40B4-BE49-F238E27FC236}">
                  <a16:creationId xmlns:a16="http://schemas.microsoft.com/office/drawing/2014/main" id="{95AF58D7-9268-4193-A4DD-BECD1B16888F}"/>
                </a:ext>
              </a:extLst>
            </p:cNvPr>
            <p:cNvSpPr/>
            <p:nvPr/>
          </p:nvSpPr>
          <p:spPr>
            <a:xfrm>
              <a:off x="3423883"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1" name="Round Same Side Corner Rectangle 20">
              <a:extLst>
                <a:ext uri="{FF2B5EF4-FFF2-40B4-BE49-F238E27FC236}">
                  <a16:creationId xmlns:a16="http://schemas.microsoft.com/office/drawing/2014/main" id="{58439F9B-0CA2-4428-A269-EA87BFBDF0CC}"/>
                </a:ext>
              </a:extLst>
            </p:cNvPr>
            <p:cNvSpPr/>
            <p:nvPr/>
          </p:nvSpPr>
          <p:spPr>
            <a:xfrm rot="10800000">
              <a:off x="3882710"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2" name="Round Same Side Corner Rectangle 8">
              <a:extLst>
                <a:ext uri="{FF2B5EF4-FFF2-40B4-BE49-F238E27FC236}">
                  <a16:creationId xmlns:a16="http://schemas.microsoft.com/office/drawing/2014/main" id="{0C5EB2D0-44D7-46A4-97CF-F91075E94788}"/>
                </a:ext>
              </a:extLst>
            </p:cNvPr>
            <p:cNvSpPr/>
            <p:nvPr/>
          </p:nvSpPr>
          <p:spPr>
            <a:xfrm>
              <a:off x="664557" y="459707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3" name="Round Same Side Corner Rectangle 20">
              <a:extLst>
                <a:ext uri="{FF2B5EF4-FFF2-40B4-BE49-F238E27FC236}">
                  <a16:creationId xmlns:a16="http://schemas.microsoft.com/office/drawing/2014/main" id="{05CEF93B-646A-43D3-88E4-DD6FDA9A68F1}"/>
                </a:ext>
              </a:extLst>
            </p:cNvPr>
            <p:cNvSpPr/>
            <p:nvPr/>
          </p:nvSpPr>
          <p:spPr>
            <a:xfrm rot="10800000">
              <a:off x="1123384" y="459477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4" name="Round Same Side Corner Rectangle 8">
              <a:extLst>
                <a:ext uri="{FF2B5EF4-FFF2-40B4-BE49-F238E27FC236}">
                  <a16:creationId xmlns:a16="http://schemas.microsoft.com/office/drawing/2014/main" id="{06C354C8-E086-479A-B62F-07A781477AD4}"/>
                </a:ext>
              </a:extLst>
            </p:cNvPr>
            <p:cNvSpPr/>
            <p:nvPr/>
          </p:nvSpPr>
          <p:spPr>
            <a:xfrm>
              <a:off x="1620522" y="459707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5" name="Round Same Side Corner Rectangle 20">
              <a:extLst>
                <a:ext uri="{FF2B5EF4-FFF2-40B4-BE49-F238E27FC236}">
                  <a16:creationId xmlns:a16="http://schemas.microsoft.com/office/drawing/2014/main" id="{604C8C3C-9F92-480A-ADD2-7475CAA7B660}"/>
                </a:ext>
              </a:extLst>
            </p:cNvPr>
            <p:cNvSpPr/>
            <p:nvPr/>
          </p:nvSpPr>
          <p:spPr>
            <a:xfrm rot="10800000">
              <a:off x="2079348" y="459477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6" name="Round Same Side Corner Rectangle 8">
              <a:extLst>
                <a:ext uri="{FF2B5EF4-FFF2-40B4-BE49-F238E27FC236}">
                  <a16:creationId xmlns:a16="http://schemas.microsoft.com/office/drawing/2014/main" id="{A4756332-FE55-4E16-B383-DB993BD08A3B}"/>
                </a:ext>
              </a:extLst>
            </p:cNvPr>
            <p:cNvSpPr/>
            <p:nvPr/>
          </p:nvSpPr>
          <p:spPr>
            <a:xfrm>
              <a:off x="2467918"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7" name="Round Same Side Corner Rectangle 20">
              <a:extLst>
                <a:ext uri="{FF2B5EF4-FFF2-40B4-BE49-F238E27FC236}">
                  <a16:creationId xmlns:a16="http://schemas.microsoft.com/office/drawing/2014/main" id="{E18A586F-D11F-41A4-8A8C-9BB355D22CF9}"/>
                </a:ext>
              </a:extLst>
            </p:cNvPr>
            <p:cNvSpPr/>
            <p:nvPr/>
          </p:nvSpPr>
          <p:spPr>
            <a:xfrm rot="10800000">
              <a:off x="2926745"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8" name="Round Same Side Corner Rectangle 8">
              <a:extLst>
                <a:ext uri="{FF2B5EF4-FFF2-40B4-BE49-F238E27FC236}">
                  <a16:creationId xmlns:a16="http://schemas.microsoft.com/office/drawing/2014/main" id="{B53A65AA-3DD0-4798-9280-B44AD314C11B}"/>
                </a:ext>
              </a:extLst>
            </p:cNvPr>
            <p:cNvSpPr/>
            <p:nvPr/>
          </p:nvSpPr>
          <p:spPr>
            <a:xfrm>
              <a:off x="3423883"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9" name="Round Same Side Corner Rectangle 20">
              <a:extLst>
                <a:ext uri="{FF2B5EF4-FFF2-40B4-BE49-F238E27FC236}">
                  <a16:creationId xmlns:a16="http://schemas.microsoft.com/office/drawing/2014/main" id="{C4898F1C-2C3D-415A-883C-C00149F7C6FE}"/>
                </a:ext>
              </a:extLst>
            </p:cNvPr>
            <p:cNvSpPr/>
            <p:nvPr/>
          </p:nvSpPr>
          <p:spPr>
            <a:xfrm rot="10800000">
              <a:off x="3882710"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1" name="Round Same Side Corner Rectangle 8">
              <a:extLst>
                <a:ext uri="{FF2B5EF4-FFF2-40B4-BE49-F238E27FC236}">
                  <a16:creationId xmlns:a16="http://schemas.microsoft.com/office/drawing/2014/main" id="{6FF2A7F5-678E-4288-AAB0-3AB3401020C3}"/>
                </a:ext>
              </a:extLst>
            </p:cNvPr>
            <p:cNvSpPr/>
            <p:nvPr/>
          </p:nvSpPr>
          <p:spPr>
            <a:xfrm>
              <a:off x="4325377"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2" name="Round Same Side Corner Rectangle 20">
              <a:extLst>
                <a:ext uri="{FF2B5EF4-FFF2-40B4-BE49-F238E27FC236}">
                  <a16:creationId xmlns:a16="http://schemas.microsoft.com/office/drawing/2014/main" id="{0444180D-C606-4EF1-AA6C-69F7F46887FC}"/>
                </a:ext>
              </a:extLst>
            </p:cNvPr>
            <p:cNvSpPr/>
            <p:nvPr/>
          </p:nvSpPr>
          <p:spPr>
            <a:xfrm rot="10800000">
              <a:off x="4784203"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3" name="Round Same Side Corner Rectangle 8">
              <a:extLst>
                <a:ext uri="{FF2B5EF4-FFF2-40B4-BE49-F238E27FC236}">
                  <a16:creationId xmlns:a16="http://schemas.microsoft.com/office/drawing/2014/main" id="{B9BCEFD3-3B9F-41C9-8DC2-E9BB8687ED97}"/>
                </a:ext>
              </a:extLst>
            </p:cNvPr>
            <p:cNvSpPr/>
            <p:nvPr/>
          </p:nvSpPr>
          <p:spPr>
            <a:xfrm>
              <a:off x="4325376"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4" name="Round Same Side Corner Rectangle 20">
              <a:extLst>
                <a:ext uri="{FF2B5EF4-FFF2-40B4-BE49-F238E27FC236}">
                  <a16:creationId xmlns:a16="http://schemas.microsoft.com/office/drawing/2014/main" id="{4A194507-3ED5-40BD-B9CA-CF8D63E2112C}"/>
                </a:ext>
              </a:extLst>
            </p:cNvPr>
            <p:cNvSpPr/>
            <p:nvPr/>
          </p:nvSpPr>
          <p:spPr>
            <a:xfrm rot="10800000">
              <a:off x="4784203"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5" name="Round Same Side Corner Rectangle 8">
              <a:extLst>
                <a:ext uri="{FF2B5EF4-FFF2-40B4-BE49-F238E27FC236}">
                  <a16:creationId xmlns:a16="http://schemas.microsoft.com/office/drawing/2014/main" id="{5FCE3EA6-C804-408F-81BB-74F1724102A3}"/>
                </a:ext>
              </a:extLst>
            </p:cNvPr>
            <p:cNvSpPr/>
            <p:nvPr/>
          </p:nvSpPr>
          <p:spPr>
            <a:xfrm>
              <a:off x="4325376"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6" name="Round Same Side Corner Rectangle 20">
              <a:extLst>
                <a:ext uri="{FF2B5EF4-FFF2-40B4-BE49-F238E27FC236}">
                  <a16:creationId xmlns:a16="http://schemas.microsoft.com/office/drawing/2014/main" id="{64A6FE05-9D24-4F15-8DED-70E312445BC2}"/>
                </a:ext>
              </a:extLst>
            </p:cNvPr>
            <p:cNvSpPr/>
            <p:nvPr/>
          </p:nvSpPr>
          <p:spPr>
            <a:xfrm rot="10800000">
              <a:off x="4784203"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7" name="Round Same Side Corner Rectangle 8">
              <a:extLst>
                <a:ext uri="{FF2B5EF4-FFF2-40B4-BE49-F238E27FC236}">
                  <a16:creationId xmlns:a16="http://schemas.microsoft.com/office/drawing/2014/main" id="{C19D1802-1C56-480C-A9D8-8234E9A6204B}"/>
                </a:ext>
              </a:extLst>
            </p:cNvPr>
            <p:cNvSpPr/>
            <p:nvPr/>
          </p:nvSpPr>
          <p:spPr>
            <a:xfrm>
              <a:off x="4325375"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8" name="Round Same Side Corner Rectangle 20">
              <a:extLst>
                <a:ext uri="{FF2B5EF4-FFF2-40B4-BE49-F238E27FC236}">
                  <a16:creationId xmlns:a16="http://schemas.microsoft.com/office/drawing/2014/main" id="{BD21D0D7-46A7-4772-940C-D1ED04D7C9E9}"/>
                </a:ext>
              </a:extLst>
            </p:cNvPr>
            <p:cNvSpPr/>
            <p:nvPr/>
          </p:nvSpPr>
          <p:spPr>
            <a:xfrm rot="10800000">
              <a:off x="4784202"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9" name="Round Same Side Corner Rectangle 8">
              <a:extLst>
                <a:ext uri="{FF2B5EF4-FFF2-40B4-BE49-F238E27FC236}">
                  <a16:creationId xmlns:a16="http://schemas.microsoft.com/office/drawing/2014/main" id="{169607A7-FA2C-4790-8C70-BD587EFD7245}"/>
                </a:ext>
              </a:extLst>
            </p:cNvPr>
            <p:cNvSpPr/>
            <p:nvPr/>
          </p:nvSpPr>
          <p:spPr>
            <a:xfrm>
              <a:off x="4325375"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0" name="Round Same Side Corner Rectangle 20">
              <a:extLst>
                <a:ext uri="{FF2B5EF4-FFF2-40B4-BE49-F238E27FC236}">
                  <a16:creationId xmlns:a16="http://schemas.microsoft.com/office/drawing/2014/main" id="{D1F966B6-23D5-487A-BD91-06675A22DC26}"/>
                </a:ext>
              </a:extLst>
            </p:cNvPr>
            <p:cNvSpPr/>
            <p:nvPr/>
          </p:nvSpPr>
          <p:spPr>
            <a:xfrm rot="10800000">
              <a:off x="4784202"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1" name="Round Same Side Corner Rectangle 8">
              <a:extLst>
                <a:ext uri="{FF2B5EF4-FFF2-40B4-BE49-F238E27FC236}">
                  <a16:creationId xmlns:a16="http://schemas.microsoft.com/office/drawing/2014/main" id="{04F5DA6C-5C06-4565-A6FE-C0E5496373A2}"/>
                </a:ext>
              </a:extLst>
            </p:cNvPr>
            <p:cNvSpPr/>
            <p:nvPr/>
          </p:nvSpPr>
          <p:spPr>
            <a:xfrm>
              <a:off x="5226866" y="214470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2" name="Round Same Side Corner Rectangle 20">
              <a:extLst>
                <a:ext uri="{FF2B5EF4-FFF2-40B4-BE49-F238E27FC236}">
                  <a16:creationId xmlns:a16="http://schemas.microsoft.com/office/drawing/2014/main" id="{C3D2B0DF-6956-4187-8772-676C2A6C7406}"/>
                </a:ext>
              </a:extLst>
            </p:cNvPr>
            <p:cNvSpPr/>
            <p:nvPr/>
          </p:nvSpPr>
          <p:spPr>
            <a:xfrm rot="10800000">
              <a:off x="5685693" y="214240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3" name="Round Same Side Corner Rectangle 8">
              <a:extLst>
                <a:ext uri="{FF2B5EF4-FFF2-40B4-BE49-F238E27FC236}">
                  <a16:creationId xmlns:a16="http://schemas.microsoft.com/office/drawing/2014/main" id="{03D786CF-7309-4F02-B6C3-AFD40290C2B5}"/>
                </a:ext>
              </a:extLst>
            </p:cNvPr>
            <p:cNvSpPr/>
            <p:nvPr/>
          </p:nvSpPr>
          <p:spPr>
            <a:xfrm>
              <a:off x="5226865" y="27732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4" name="Round Same Side Corner Rectangle 20">
              <a:extLst>
                <a:ext uri="{FF2B5EF4-FFF2-40B4-BE49-F238E27FC236}">
                  <a16:creationId xmlns:a16="http://schemas.microsoft.com/office/drawing/2014/main" id="{5B9868D8-575D-40A3-81FD-CED73F080250}"/>
                </a:ext>
              </a:extLst>
            </p:cNvPr>
            <p:cNvSpPr/>
            <p:nvPr/>
          </p:nvSpPr>
          <p:spPr>
            <a:xfrm rot="10800000">
              <a:off x="5685692" y="27709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5" name="Round Same Side Corner Rectangle 8">
              <a:extLst>
                <a:ext uri="{FF2B5EF4-FFF2-40B4-BE49-F238E27FC236}">
                  <a16:creationId xmlns:a16="http://schemas.microsoft.com/office/drawing/2014/main" id="{9826F461-587C-4216-BF04-3A2E942D4132}"/>
                </a:ext>
              </a:extLst>
            </p:cNvPr>
            <p:cNvSpPr/>
            <p:nvPr/>
          </p:nvSpPr>
          <p:spPr>
            <a:xfrm>
              <a:off x="5226865" y="335196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6" name="Round Same Side Corner Rectangle 20">
              <a:extLst>
                <a:ext uri="{FF2B5EF4-FFF2-40B4-BE49-F238E27FC236}">
                  <a16:creationId xmlns:a16="http://schemas.microsoft.com/office/drawing/2014/main" id="{39C7CAD2-472A-4956-B9BB-5879F5C7348E}"/>
                </a:ext>
              </a:extLst>
            </p:cNvPr>
            <p:cNvSpPr/>
            <p:nvPr/>
          </p:nvSpPr>
          <p:spPr>
            <a:xfrm rot="10800000">
              <a:off x="5685692" y="334966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7" name="Round Same Side Corner Rectangle 8">
              <a:extLst>
                <a:ext uri="{FF2B5EF4-FFF2-40B4-BE49-F238E27FC236}">
                  <a16:creationId xmlns:a16="http://schemas.microsoft.com/office/drawing/2014/main" id="{C373361C-6649-4EED-A95C-728E3BAB4226}"/>
                </a:ext>
              </a:extLst>
            </p:cNvPr>
            <p:cNvSpPr/>
            <p:nvPr/>
          </p:nvSpPr>
          <p:spPr>
            <a:xfrm>
              <a:off x="5226865" y="398055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8" name="Round Same Side Corner Rectangle 20">
              <a:extLst>
                <a:ext uri="{FF2B5EF4-FFF2-40B4-BE49-F238E27FC236}">
                  <a16:creationId xmlns:a16="http://schemas.microsoft.com/office/drawing/2014/main" id="{8052C46A-68D9-444A-A0EC-47FDB6078469}"/>
                </a:ext>
              </a:extLst>
            </p:cNvPr>
            <p:cNvSpPr/>
            <p:nvPr/>
          </p:nvSpPr>
          <p:spPr>
            <a:xfrm rot="10800000">
              <a:off x="5685691" y="397825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9" name="Round Same Side Corner Rectangle 8">
              <a:extLst>
                <a:ext uri="{FF2B5EF4-FFF2-40B4-BE49-F238E27FC236}">
                  <a16:creationId xmlns:a16="http://schemas.microsoft.com/office/drawing/2014/main" id="{C3DFAE60-9E5C-4C8B-BE04-3EE5C43DF508}"/>
                </a:ext>
              </a:extLst>
            </p:cNvPr>
            <p:cNvSpPr/>
            <p:nvPr/>
          </p:nvSpPr>
          <p:spPr>
            <a:xfrm>
              <a:off x="5226865" y="461373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0" name="Round Same Side Corner Rectangle 20">
              <a:extLst>
                <a:ext uri="{FF2B5EF4-FFF2-40B4-BE49-F238E27FC236}">
                  <a16:creationId xmlns:a16="http://schemas.microsoft.com/office/drawing/2014/main" id="{F48823C3-E245-42E0-BA6F-FB0D93C63CE9}"/>
                </a:ext>
              </a:extLst>
            </p:cNvPr>
            <p:cNvSpPr/>
            <p:nvPr/>
          </p:nvSpPr>
          <p:spPr>
            <a:xfrm rot="10800000">
              <a:off x="5685691" y="461143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1" name="Round Same Side Corner Rectangle 8">
              <a:extLst>
                <a:ext uri="{FF2B5EF4-FFF2-40B4-BE49-F238E27FC236}">
                  <a16:creationId xmlns:a16="http://schemas.microsoft.com/office/drawing/2014/main" id="{D5433CCD-C566-413B-A992-FD60D07AA518}"/>
                </a:ext>
              </a:extLst>
            </p:cNvPr>
            <p:cNvSpPr/>
            <p:nvPr/>
          </p:nvSpPr>
          <p:spPr>
            <a:xfrm>
              <a:off x="6128353" y="214470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2" name="Round Same Side Corner Rectangle 20">
              <a:extLst>
                <a:ext uri="{FF2B5EF4-FFF2-40B4-BE49-F238E27FC236}">
                  <a16:creationId xmlns:a16="http://schemas.microsoft.com/office/drawing/2014/main" id="{D74E98EE-F35A-499F-B34B-008ABA262FCB}"/>
                </a:ext>
              </a:extLst>
            </p:cNvPr>
            <p:cNvSpPr/>
            <p:nvPr/>
          </p:nvSpPr>
          <p:spPr>
            <a:xfrm rot="10800000">
              <a:off x="6587180" y="214240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3" name="Round Same Side Corner Rectangle 8">
              <a:extLst>
                <a:ext uri="{FF2B5EF4-FFF2-40B4-BE49-F238E27FC236}">
                  <a16:creationId xmlns:a16="http://schemas.microsoft.com/office/drawing/2014/main" id="{691941F6-2BF9-48E3-B959-2C1D6364AB51}"/>
                </a:ext>
              </a:extLst>
            </p:cNvPr>
            <p:cNvSpPr/>
            <p:nvPr/>
          </p:nvSpPr>
          <p:spPr>
            <a:xfrm>
              <a:off x="6128353" y="27732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4" name="Round Same Side Corner Rectangle 20">
              <a:extLst>
                <a:ext uri="{FF2B5EF4-FFF2-40B4-BE49-F238E27FC236}">
                  <a16:creationId xmlns:a16="http://schemas.microsoft.com/office/drawing/2014/main" id="{2290B23C-AEBB-4F5C-9327-EDC91434111A}"/>
                </a:ext>
              </a:extLst>
            </p:cNvPr>
            <p:cNvSpPr/>
            <p:nvPr/>
          </p:nvSpPr>
          <p:spPr>
            <a:xfrm rot="10800000">
              <a:off x="6587179" y="27709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5" name="Round Same Side Corner Rectangle 8">
              <a:extLst>
                <a:ext uri="{FF2B5EF4-FFF2-40B4-BE49-F238E27FC236}">
                  <a16:creationId xmlns:a16="http://schemas.microsoft.com/office/drawing/2014/main" id="{E7E05C5B-BE4C-4AC1-8AC7-DB88597AB465}"/>
                </a:ext>
              </a:extLst>
            </p:cNvPr>
            <p:cNvSpPr/>
            <p:nvPr/>
          </p:nvSpPr>
          <p:spPr>
            <a:xfrm>
              <a:off x="6128353" y="335196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6" name="Round Same Side Corner Rectangle 20">
              <a:extLst>
                <a:ext uri="{FF2B5EF4-FFF2-40B4-BE49-F238E27FC236}">
                  <a16:creationId xmlns:a16="http://schemas.microsoft.com/office/drawing/2014/main" id="{6E86F414-9D07-4831-A18C-358498F56425}"/>
                </a:ext>
              </a:extLst>
            </p:cNvPr>
            <p:cNvSpPr/>
            <p:nvPr/>
          </p:nvSpPr>
          <p:spPr>
            <a:xfrm rot="10800000">
              <a:off x="6587179" y="334966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7" name="Round Same Side Corner Rectangle 8">
              <a:extLst>
                <a:ext uri="{FF2B5EF4-FFF2-40B4-BE49-F238E27FC236}">
                  <a16:creationId xmlns:a16="http://schemas.microsoft.com/office/drawing/2014/main" id="{D87CBCC5-BD43-4EB1-AB1D-7FC8252EFE3C}"/>
                </a:ext>
              </a:extLst>
            </p:cNvPr>
            <p:cNvSpPr/>
            <p:nvPr/>
          </p:nvSpPr>
          <p:spPr>
            <a:xfrm>
              <a:off x="6128352" y="398055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8" name="Round Same Side Corner Rectangle 20">
              <a:extLst>
                <a:ext uri="{FF2B5EF4-FFF2-40B4-BE49-F238E27FC236}">
                  <a16:creationId xmlns:a16="http://schemas.microsoft.com/office/drawing/2014/main" id="{F1BDE360-F79D-4610-BDF3-914DF2C598E2}"/>
                </a:ext>
              </a:extLst>
            </p:cNvPr>
            <p:cNvSpPr/>
            <p:nvPr/>
          </p:nvSpPr>
          <p:spPr>
            <a:xfrm rot="10800000">
              <a:off x="6587179" y="397825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9" name="Round Same Side Corner Rectangle 8">
              <a:extLst>
                <a:ext uri="{FF2B5EF4-FFF2-40B4-BE49-F238E27FC236}">
                  <a16:creationId xmlns:a16="http://schemas.microsoft.com/office/drawing/2014/main" id="{46101D57-040D-439D-97F3-2E0AAABB3813}"/>
                </a:ext>
              </a:extLst>
            </p:cNvPr>
            <p:cNvSpPr/>
            <p:nvPr/>
          </p:nvSpPr>
          <p:spPr>
            <a:xfrm>
              <a:off x="6128352" y="461373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0" name="Round Same Side Corner Rectangle 20">
              <a:extLst>
                <a:ext uri="{FF2B5EF4-FFF2-40B4-BE49-F238E27FC236}">
                  <a16:creationId xmlns:a16="http://schemas.microsoft.com/office/drawing/2014/main" id="{401C49A6-F131-404A-A61D-096F6231643D}"/>
                </a:ext>
              </a:extLst>
            </p:cNvPr>
            <p:cNvSpPr/>
            <p:nvPr/>
          </p:nvSpPr>
          <p:spPr>
            <a:xfrm rot="10800000">
              <a:off x="6587179" y="461143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1" name="Round Same Side Corner Rectangle 8">
              <a:extLst>
                <a:ext uri="{FF2B5EF4-FFF2-40B4-BE49-F238E27FC236}">
                  <a16:creationId xmlns:a16="http://schemas.microsoft.com/office/drawing/2014/main" id="{4092E24E-229A-4B07-A37E-64E0262C7826}"/>
                </a:ext>
              </a:extLst>
            </p:cNvPr>
            <p:cNvSpPr/>
            <p:nvPr/>
          </p:nvSpPr>
          <p:spPr>
            <a:xfrm>
              <a:off x="654039" y="516586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2" name="Round Same Side Corner Rectangle 20">
              <a:extLst>
                <a:ext uri="{FF2B5EF4-FFF2-40B4-BE49-F238E27FC236}">
                  <a16:creationId xmlns:a16="http://schemas.microsoft.com/office/drawing/2014/main" id="{EC9606F3-608D-4AEF-8E59-7FAF089C7757}"/>
                </a:ext>
              </a:extLst>
            </p:cNvPr>
            <p:cNvSpPr/>
            <p:nvPr/>
          </p:nvSpPr>
          <p:spPr>
            <a:xfrm rot="10800000">
              <a:off x="1112866" y="516357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3" name="Round Same Side Corner Rectangle 8">
              <a:extLst>
                <a:ext uri="{FF2B5EF4-FFF2-40B4-BE49-F238E27FC236}">
                  <a16:creationId xmlns:a16="http://schemas.microsoft.com/office/drawing/2014/main" id="{C27A56BD-3FD9-4374-9B9D-10E0D8E9862F}"/>
                </a:ext>
              </a:extLst>
            </p:cNvPr>
            <p:cNvSpPr/>
            <p:nvPr/>
          </p:nvSpPr>
          <p:spPr>
            <a:xfrm>
              <a:off x="1610004" y="516586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4" name="Round Same Side Corner Rectangle 20">
              <a:extLst>
                <a:ext uri="{FF2B5EF4-FFF2-40B4-BE49-F238E27FC236}">
                  <a16:creationId xmlns:a16="http://schemas.microsoft.com/office/drawing/2014/main" id="{D7F53B35-0C7E-40F1-B412-BF8238637C79}"/>
                </a:ext>
              </a:extLst>
            </p:cNvPr>
            <p:cNvSpPr/>
            <p:nvPr/>
          </p:nvSpPr>
          <p:spPr>
            <a:xfrm rot="10800000">
              <a:off x="2068830" y="516357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5" name="Round Same Side Corner Rectangle 8">
              <a:extLst>
                <a:ext uri="{FF2B5EF4-FFF2-40B4-BE49-F238E27FC236}">
                  <a16:creationId xmlns:a16="http://schemas.microsoft.com/office/drawing/2014/main" id="{66A9FA69-E280-48B9-9BB4-69CD3D6F4142}"/>
                </a:ext>
              </a:extLst>
            </p:cNvPr>
            <p:cNvSpPr/>
            <p:nvPr/>
          </p:nvSpPr>
          <p:spPr>
            <a:xfrm>
              <a:off x="2457400"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6" name="Round Same Side Corner Rectangle 20">
              <a:extLst>
                <a:ext uri="{FF2B5EF4-FFF2-40B4-BE49-F238E27FC236}">
                  <a16:creationId xmlns:a16="http://schemas.microsoft.com/office/drawing/2014/main" id="{6AD7EE66-4541-41F6-8346-92A632562F99}"/>
                </a:ext>
              </a:extLst>
            </p:cNvPr>
            <p:cNvSpPr/>
            <p:nvPr/>
          </p:nvSpPr>
          <p:spPr>
            <a:xfrm rot="10800000">
              <a:off x="2916227"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7" name="Round Same Side Corner Rectangle 8">
              <a:extLst>
                <a:ext uri="{FF2B5EF4-FFF2-40B4-BE49-F238E27FC236}">
                  <a16:creationId xmlns:a16="http://schemas.microsoft.com/office/drawing/2014/main" id="{676E28FF-D9E5-4CEB-BE22-2B0D2AC3A8F2}"/>
                </a:ext>
              </a:extLst>
            </p:cNvPr>
            <p:cNvSpPr/>
            <p:nvPr/>
          </p:nvSpPr>
          <p:spPr>
            <a:xfrm>
              <a:off x="3413365"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8" name="Round Same Side Corner Rectangle 20">
              <a:extLst>
                <a:ext uri="{FF2B5EF4-FFF2-40B4-BE49-F238E27FC236}">
                  <a16:creationId xmlns:a16="http://schemas.microsoft.com/office/drawing/2014/main" id="{FE8A032B-6534-4178-AF0B-D4375EAA777F}"/>
                </a:ext>
              </a:extLst>
            </p:cNvPr>
            <p:cNvSpPr/>
            <p:nvPr/>
          </p:nvSpPr>
          <p:spPr>
            <a:xfrm rot="10800000">
              <a:off x="3872192"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9" name="Round Same Side Corner Rectangle 8">
              <a:extLst>
                <a:ext uri="{FF2B5EF4-FFF2-40B4-BE49-F238E27FC236}">
                  <a16:creationId xmlns:a16="http://schemas.microsoft.com/office/drawing/2014/main" id="{0E3D2335-A6EB-4658-B7DA-78CCA0662A56}"/>
                </a:ext>
              </a:extLst>
            </p:cNvPr>
            <p:cNvSpPr/>
            <p:nvPr/>
          </p:nvSpPr>
          <p:spPr>
            <a:xfrm>
              <a:off x="4314857"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0" name="Round Same Side Corner Rectangle 20">
              <a:extLst>
                <a:ext uri="{FF2B5EF4-FFF2-40B4-BE49-F238E27FC236}">
                  <a16:creationId xmlns:a16="http://schemas.microsoft.com/office/drawing/2014/main" id="{2D9B83C9-B2DE-4B02-B826-919D863A9A17}"/>
                </a:ext>
              </a:extLst>
            </p:cNvPr>
            <p:cNvSpPr/>
            <p:nvPr/>
          </p:nvSpPr>
          <p:spPr>
            <a:xfrm rot="10800000">
              <a:off x="4773684"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1" name="Round Same Side Corner Rectangle 8">
              <a:extLst>
                <a:ext uri="{FF2B5EF4-FFF2-40B4-BE49-F238E27FC236}">
                  <a16:creationId xmlns:a16="http://schemas.microsoft.com/office/drawing/2014/main" id="{1C91C02C-B36A-451C-99B5-62AD154C5FEC}"/>
                </a:ext>
              </a:extLst>
            </p:cNvPr>
            <p:cNvSpPr/>
            <p:nvPr/>
          </p:nvSpPr>
          <p:spPr>
            <a:xfrm>
              <a:off x="5216347" y="518252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2" name="Round Same Side Corner Rectangle 20">
              <a:extLst>
                <a:ext uri="{FF2B5EF4-FFF2-40B4-BE49-F238E27FC236}">
                  <a16:creationId xmlns:a16="http://schemas.microsoft.com/office/drawing/2014/main" id="{B326AD9A-8948-407A-9892-0E700420ACDE}"/>
                </a:ext>
              </a:extLst>
            </p:cNvPr>
            <p:cNvSpPr/>
            <p:nvPr/>
          </p:nvSpPr>
          <p:spPr>
            <a:xfrm rot="10800000">
              <a:off x="5675173" y="518023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3" name="Round Same Side Corner Rectangle 8">
              <a:extLst>
                <a:ext uri="{FF2B5EF4-FFF2-40B4-BE49-F238E27FC236}">
                  <a16:creationId xmlns:a16="http://schemas.microsoft.com/office/drawing/2014/main" id="{D3E44A43-58B0-4D67-94B8-B765CE8CAE77}"/>
                </a:ext>
              </a:extLst>
            </p:cNvPr>
            <p:cNvSpPr/>
            <p:nvPr/>
          </p:nvSpPr>
          <p:spPr>
            <a:xfrm>
              <a:off x="6117834" y="518252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4" name="Round Same Side Corner Rectangle 20">
              <a:extLst>
                <a:ext uri="{FF2B5EF4-FFF2-40B4-BE49-F238E27FC236}">
                  <a16:creationId xmlns:a16="http://schemas.microsoft.com/office/drawing/2014/main" id="{E5B9F398-B63F-4097-A41F-A5B547DF016B}"/>
                </a:ext>
              </a:extLst>
            </p:cNvPr>
            <p:cNvSpPr/>
            <p:nvPr/>
          </p:nvSpPr>
          <p:spPr>
            <a:xfrm rot="10800000">
              <a:off x="6576661" y="518023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5" name="Round Same Side Corner Rectangle 8">
              <a:extLst>
                <a:ext uri="{FF2B5EF4-FFF2-40B4-BE49-F238E27FC236}">
                  <a16:creationId xmlns:a16="http://schemas.microsoft.com/office/drawing/2014/main" id="{6067B78A-8286-4D7C-91E1-435466C0C4CF}"/>
                </a:ext>
              </a:extLst>
            </p:cNvPr>
            <p:cNvSpPr/>
            <p:nvPr/>
          </p:nvSpPr>
          <p:spPr>
            <a:xfrm>
              <a:off x="640824" y="577319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6" name="Round Same Side Corner Rectangle 20">
              <a:extLst>
                <a:ext uri="{FF2B5EF4-FFF2-40B4-BE49-F238E27FC236}">
                  <a16:creationId xmlns:a16="http://schemas.microsoft.com/office/drawing/2014/main" id="{F92BE157-F5E3-4741-BFE3-A9FBB60C4714}"/>
                </a:ext>
              </a:extLst>
            </p:cNvPr>
            <p:cNvSpPr/>
            <p:nvPr/>
          </p:nvSpPr>
          <p:spPr>
            <a:xfrm rot="10800000">
              <a:off x="1099651" y="57708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7" name="Round Same Side Corner Rectangle 8">
              <a:extLst>
                <a:ext uri="{FF2B5EF4-FFF2-40B4-BE49-F238E27FC236}">
                  <a16:creationId xmlns:a16="http://schemas.microsoft.com/office/drawing/2014/main" id="{52A43F90-507F-4F36-AFAD-CB2D8C0A10DF}"/>
                </a:ext>
              </a:extLst>
            </p:cNvPr>
            <p:cNvSpPr/>
            <p:nvPr/>
          </p:nvSpPr>
          <p:spPr>
            <a:xfrm>
              <a:off x="1596789" y="577319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8" name="Round Same Side Corner Rectangle 20">
              <a:extLst>
                <a:ext uri="{FF2B5EF4-FFF2-40B4-BE49-F238E27FC236}">
                  <a16:creationId xmlns:a16="http://schemas.microsoft.com/office/drawing/2014/main" id="{D63A85AA-4C6A-43F1-8290-A7B236A266EC}"/>
                </a:ext>
              </a:extLst>
            </p:cNvPr>
            <p:cNvSpPr/>
            <p:nvPr/>
          </p:nvSpPr>
          <p:spPr>
            <a:xfrm rot="10800000">
              <a:off x="2055615" y="57708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9" name="Round Same Side Corner Rectangle 8">
              <a:extLst>
                <a:ext uri="{FF2B5EF4-FFF2-40B4-BE49-F238E27FC236}">
                  <a16:creationId xmlns:a16="http://schemas.microsoft.com/office/drawing/2014/main" id="{C9BC4B6D-23DB-43DA-8BCF-4F4ADCF42632}"/>
                </a:ext>
              </a:extLst>
            </p:cNvPr>
            <p:cNvSpPr/>
            <p:nvPr/>
          </p:nvSpPr>
          <p:spPr>
            <a:xfrm>
              <a:off x="2444185"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0" name="Round Same Side Corner Rectangle 20">
              <a:extLst>
                <a:ext uri="{FF2B5EF4-FFF2-40B4-BE49-F238E27FC236}">
                  <a16:creationId xmlns:a16="http://schemas.microsoft.com/office/drawing/2014/main" id="{1C05BE9D-04EC-4B15-A858-A5B24696317E}"/>
                </a:ext>
              </a:extLst>
            </p:cNvPr>
            <p:cNvSpPr/>
            <p:nvPr/>
          </p:nvSpPr>
          <p:spPr>
            <a:xfrm rot="10800000">
              <a:off x="2903012"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1" name="Round Same Side Corner Rectangle 8">
              <a:extLst>
                <a:ext uri="{FF2B5EF4-FFF2-40B4-BE49-F238E27FC236}">
                  <a16:creationId xmlns:a16="http://schemas.microsoft.com/office/drawing/2014/main" id="{6DC84C50-7D43-4221-9F04-592D30C3B9D2}"/>
                </a:ext>
              </a:extLst>
            </p:cNvPr>
            <p:cNvSpPr/>
            <p:nvPr/>
          </p:nvSpPr>
          <p:spPr>
            <a:xfrm>
              <a:off x="3400150"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2" name="Round Same Side Corner Rectangle 20">
              <a:extLst>
                <a:ext uri="{FF2B5EF4-FFF2-40B4-BE49-F238E27FC236}">
                  <a16:creationId xmlns:a16="http://schemas.microsoft.com/office/drawing/2014/main" id="{E5E51CA0-E816-4B3C-BC27-5C8738DDBC7F}"/>
                </a:ext>
              </a:extLst>
            </p:cNvPr>
            <p:cNvSpPr/>
            <p:nvPr/>
          </p:nvSpPr>
          <p:spPr>
            <a:xfrm rot="10800000">
              <a:off x="3858977"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3" name="Round Same Side Corner Rectangle 8">
              <a:extLst>
                <a:ext uri="{FF2B5EF4-FFF2-40B4-BE49-F238E27FC236}">
                  <a16:creationId xmlns:a16="http://schemas.microsoft.com/office/drawing/2014/main" id="{C4C5318F-F3E9-4F66-BD49-F96926932248}"/>
                </a:ext>
              </a:extLst>
            </p:cNvPr>
            <p:cNvSpPr/>
            <p:nvPr/>
          </p:nvSpPr>
          <p:spPr>
            <a:xfrm>
              <a:off x="4301642"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4" name="Round Same Side Corner Rectangle 20">
              <a:extLst>
                <a:ext uri="{FF2B5EF4-FFF2-40B4-BE49-F238E27FC236}">
                  <a16:creationId xmlns:a16="http://schemas.microsoft.com/office/drawing/2014/main" id="{5CD05CD0-3E55-4389-B612-BF73B9C5AC0B}"/>
                </a:ext>
              </a:extLst>
            </p:cNvPr>
            <p:cNvSpPr/>
            <p:nvPr/>
          </p:nvSpPr>
          <p:spPr>
            <a:xfrm rot="10800000">
              <a:off x="4760469"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9" name="Round Same Side Corner Rectangle 20">
              <a:extLst>
                <a:ext uri="{FF2B5EF4-FFF2-40B4-BE49-F238E27FC236}">
                  <a16:creationId xmlns:a16="http://schemas.microsoft.com/office/drawing/2014/main" id="{1B5DF0BF-0862-45C9-9412-3C0DA8F37D06}"/>
                </a:ext>
              </a:extLst>
            </p:cNvPr>
            <p:cNvSpPr/>
            <p:nvPr/>
          </p:nvSpPr>
          <p:spPr>
            <a:xfrm rot="10800000">
              <a:off x="5199741"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0" name="Round Same Side Corner Rectangle 20">
              <a:extLst>
                <a:ext uri="{FF2B5EF4-FFF2-40B4-BE49-F238E27FC236}">
                  <a16:creationId xmlns:a16="http://schemas.microsoft.com/office/drawing/2014/main" id="{8ACDEC3A-5EC1-4AE2-8F4D-C2C9E04782DA}"/>
                </a:ext>
              </a:extLst>
            </p:cNvPr>
            <p:cNvSpPr/>
            <p:nvPr/>
          </p:nvSpPr>
          <p:spPr>
            <a:xfrm rot="10800000">
              <a:off x="5644644" y="57621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1" name="Round Same Side Corner Rectangle 20">
              <a:extLst>
                <a:ext uri="{FF2B5EF4-FFF2-40B4-BE49-F238E27FC236}">
                  <a16:creationId xmlns:a16="http://schemas.microsoft.com/office/drawing/2014/main" id="{55AF8069-EA70-438A-89C0-06B1C5AA1577}"/>
                </a:ext>
              </a:extLst>
            </p:cNvPr>
            <p:cNvSpPr/>
            <p:nvPr/>
          </p:nvSpPr>
          <p:spPr>
            <a:xfrm rot="10800000">
              <a:off x="6083915"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2" name="Round Same Side Corner Rectangle 20">
              <a:extLst>
                <a:ext uri="{FF2B5EF4-FFF2-40B4-BE49-F238E27FC236}">
                  <a16:creationId xmlns:a16="http://schemas.microsoft.com/office/drawing/2014/main" id="{88466C09-3BA0-45C1-8DC7-30117E5A7713}"/>
                </a:ext>
              </a:extLst>
            </p:cNvPr>
            <p:cNvSpPr/>
            <p:nvPr/>
          </p:nvSpPr>
          <p:spPr>
            <a:xfrm rot="10800000">
              <a:off x="6576660" y="57685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3" name="Round Same Side Corner Rectangle 20">
              <a:extLst>
                <a:ext uri="{FF2B5EF4-FFF2-40B4-BE49-F238E27FC236}">
                  <a16:creationId xmlns:a16="http://schemas.microsoft.com/office/drawing/2014/main" id="{D2192DBD-68F1-4012-B3EB-A9409AAA29D7}"/>
                </a:ext>
              </a:extLst>
            </p:cNvPr>
            <p:cNvSpPr/>
            <p:nvPr/>
          </p:nvSpPr>
          <p:spPr>
            <a:xfrm rot="10800000">
              <a:off x="6953154" y="2132253"/>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4" name="Round Same Side Corner Rectangle 20">
              <a:extLst>
                <a:ext uri="{FF2B5EF4-FFF2-40B4-BE49-F238E27FC236}">
                  <a16:creationId xmlns:a16="http://schemas.microsoft.com/office/drawing/2014/main" id="{BA045F2D-5F70-4C4A-9B0B-2CC47A455142}"/>
                </a:ext>
              </a:extLst>
            </p:cNvPr>
            <p:cNvSpPr/>
            <p:nvPr/>
          </p:nvSpPr>
          <p:spPr>
            <a:xfrm rot="10800000">
              <a:off x="6981521" y="2770995"/>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rgbClr val="4A5D6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grpSp>
    </p:spTree>
    <p:extLst>
      <p:ext uri="{BB962C8B-B14F-4D97-AF65-F5344CB8AC3E}">
        <p14:creationId xmlns:p14="http://schemas.microsoft.com/office/powerpoint/2010/main" val="24602872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8EBA05F7-CDF6-4F33-9738-2967BD063FDD}"/>
              </a:ext>
            </a:extLst>
          </p:cNvPr>
          <p:cNvGrpSpPr/>
          <p:nvPr/>
        </p:nvGrpSpPr>
        <p:grpSpPr>
          <a:xfrm>
            <a:off x="0" y="-11689"/>
            <a:ext cx="12192000" cy="947689"/>
            <a:chOff x="642731" y="-85644"/>
            <a:chExt cx="11638721" cy="6943644"/>
          </a:xfrm>
        </p:grpSpPr>
        <p:sp>
          <p:nvSpPr>
            <p:cNvPr id="16" name="Rectangle 15">
              <a:extLst>
                <a:ext uri="{FF2B5EF4-FFF2-40B4-BE49-F238E27FC236}">
                  <a16:creationId xmlns:a16="http://schemas.microsoft.com/office/drawing/2014/main" id="{FC64FBA8-B074-4001-968E-365724A031E3}"/>
                </a:ext>
              </a:extLst>
            </p:cNvPr>
            <p:cNvSpPr/>
            <p:nvPr/>
          </p:nvSpPr>
          <p:spPr>
            <a:xfrm>
              <a:off x="642731" y="-85644"/>
              <a:ext cx="7732643" cy="6858001"/>
            </a:xfrm>
            <a:prstGeom prst="rect">
              <a:avLst/>
            </a:prstGeom>
            <a:solidFill>
              <a:srgbClr val="F6E35D"/>
            </a:solidFill>
            <a:ln>
              <a:solidFill>
                <a:srgbClr val="F5E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i="1">
                  <a:solidFill>
                    <a:schemeClr val="tx1"/>
                  </a:solidFill>
                </a:rPr>
                <a:t>BÁO CÁO VỀ FORM KHẢO SÁT ONLINE</a:t>
              </a:r>
            </a:p>
          </p:txBody>
        </p:sp>
        <p:sp>
          <p:nvSpPr>
            <p:cNvPr id="17" name="Rectangle 16">
              <a:extLst>
                <a:ext uri="{FF2B5EF4-FFF2-40B4-BE49-F238E27FC236}">
                  <a16:creationId xmlns:a16="http://schemas.microsoft.com/office/drawing/2014/main" id="{42EF2936-88B2-42F7-8D4C-D097F8A6F70D}"/>
                </a:ext>
              </a:extLst>
            </p:cNvPr>
            <p:cNvSpPr/>
            <p:nvPr/>
          </p:nvSpPr>
          <p:spPr>
            <a:xfrm>
              <a:off x="8375374" y="0"/>
              <a:ext cx="3906078" cy="6858000"/>
            </a:xfrm>
            <a:prstGeom prst="rect">
              <a:avLst/>
            </a:prstGeom>
            <a:solidFill>
              <a:srgbClr val="999A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i="1"/>
            </a:p>
          </p:txBody>
        </p:sp>
      </p:grpSp>
      <p:sp>
        <p:nvSpPr>
          <p:cNvPr id="2" name="TextBox 1">
            <a:extLst>
              <a:ext uri="{FF2B5EF4-FFF2-40B4-BE49-F238E27FC236}">
                <a16:creationId xmlns:a16="http://schemas.microsoft.com/office/drawing/2014/main" id="{90BDE10E-9DC4-45AA-9387-B1FF1E47A6A4}"/>
              </a:ext>
            </a:extLst>
          </p:cNvPr>
          <p:cNvSpPr txBox="1"/>
          <p:nvPr/>
        </p:nvSpPr>
        <p:spPr>
          <a:xfrm>
            <a:off x="566426" y="1349881"/>
            <a:ext cx="9064991" cy="461665"/>
          </a:xfrm>
          <a:prstGeom prst="rect">
            <a:avLst/>
          </a:prstGeom>
          <a:noFill/>
        </p:spPr>
        <p:txBody>
          <a:bodyPr wrap="square" rtlCol="0">
            <a:spAutoFit/>
          </a:bodyPr>
          <a:lstStyle/>
          <a:p>
            <a:r>
              <a:rPr lang="en-US" sz="2400" b="1" i="1"/>
              <a:t>SỐ NGƯỜI THAM GIA KHẢO SÁT?</a:t>
            </a:r>
          </a:p>
        </p:txBody>
      </p:sp>
      <p:sp>
        <p:nvSpPr>
          <p:cNvPr id="80" name="TextBox 79">
            <a:extLst>
              <a:ext uri="{FF2B5EF4-FFF2-40B4-BE49-F238E27FC236}">
                <a16:creationId xmlns:a16="http://schemas.microsoft.com/office/drawing/2014/main" id="{94967942-5067-4A2F-95AE-E9050F8568A4}"/>
              </a:ext>
            </a:extLst>
          </p:cNvPr>
          <p:cNvSpPr txBox="1"/>
          <p:nvPr/>
        </p:nvSpPr>
        <p:spPr>
          <a:xfrm>
            <a:off x="8277350" y="2039047"/>
            <a:ext cx="4315398" cy="923330"/>
          </a:xfrm>
          <a:prstGeom prst="rect">
            <a:avLst/>
          </a:prstGeom>
          <a:noFill/>
        </p:spPr>
        <p:txBody>
          <a:bodyPr wrap="square">
            <a:spAutoFit/>
          </a:bodyPr>
          <a:lstStyle/>
          <a:p>
            <a:pPr algn="l"/>
            <a:r>
              <a:rPr lang="en-US" sz="5400" b="1" i="0">
                <a:solidFill>
                  <a:schemeClr val="accent4">
                    <a:lumMod val="75000"/>
                  </a:schemeClr>
                </a:solidFill>
                <a:effectLst/>
                <a:latin typeface="Roboto Condensed" panose="02000000000000000000" pitchFamily="2" charset="0"/>
                <a:ea typeface="Roboto Condensed" panose="02000000000000000000" pitchFamily="2" charset="0"/>
              </a:rPr>
              <a:t>~500 NGƯỜI</a:t>
            </a:r>
          </a:p>
        </p:txBody>
      </p:sp>
      <p:sp>
        <p:nvSpPr>
          <p:cNvPr id="9" name="Round Same Side Corner Rectangle 8">
            <a:extLst>
              <a:ext uri="{FF2B5EF4-FFF2-40B4-BE49-F238E27FC236}">
                <a16:creationId xmlns:a16="http://schemas.microsoft.com/office/drawing/2014/main" id="{CBD263A6-A9A1-4C4A-82CD-59BB33EA91BA}"/>
              </a:ext>
            </a:extLst>
          </p:cNvPr>
          <p:cNvSpPr/>
          <p:nvPr/>
        </p:nvSpPr>
        <p:spPr>
          <a:xfrm>
            <a:off x="664559" y="212804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 name="Round Same Side Corner Rectangle 20">
            <a:extLst>
              <a:ext uri="{FF2B5EF4-FFF2-40B4-BE49-F238E27FC236}">
                <a16:creationId xmlns:a16="http://schemas.microsoft.com/office/drawing/2014/main" id="{DEA4D60D-0735-43D1-BB7C-AB6D9FAD4DE0}"/>
              </a:ext>
            </a:extLst>
          </p:cNvPr>
          <p:cNvSpPr/>
          <p:nvPr/>
        </p:nvSpPr>
        <p:spPr>
          <a:xfrm rot="10800000">
            <a:off x="1123385" y="212574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2" name="Round Same Side Corner Rectangle 8">
            <a:extLst>
              <a:ext uri="{FF2B5EF4-FFF2-40B4-BE49-F238E27FC236}">
                <a16:creationId xmlns:a16="http://schemas.microsoft.com/office/drawing/2014/main" id="{6B2CFC29-653A-4FBF-99C6-90BB99AAF6BC}"/>
              </a:ext>
            </a:extLst>
          </p:cNvPr>
          <p:cNvSpPr/>
          <p:nvPr/>
        </p:nvSpPr>
        <p:spPr>
          <a:xfrm>
            <a:off x="664558" y="275663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3" name="Round Same Side Corner Rectangle 20">
            <a:extLst>
              <a:ext uri="{FF2B5EF4-FFF2-40B4-BE49-F238E27FC236}">
                <a16:creationId xmlns:a16="http://schemas.microsoft.com/office/drawing/2014/main" id="{03DD9FC8-357D-48D0-B07F-AF39E71F6F51}"/>
              </a:ext>
            </a:extLst>
          </p:cNvPr>
          <p:cNvSpPr/>
          <p:nvPr/>
        </p:nvSpPr>
        <p:spPr>
          <a:xfrm rot="10800000">
            <a:off x="1123385" y="275433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4" name="Round Same Side Corner Rectangle 8">
            <a:extLst>
              <a:ext uri="{FF2B5EF4-FFF2-40B4-BE49-F238E27FC236}">
                <a16:creationId xmlns:a16="http://schemas.microsoft.com/office/drawing/2014/main" id="{17D2DA29-20C0-4484-A0EE-843CB779590B}"/>
              </a:ext>
            </a:extLst>
          </p:cNvPr>
          <p:cNvSpPr/>
          <p:nvPr/>
        </p:nvSpPr>
        <p:spPr>
          <a:xfrm>
            <a:off x="1620523" y="212804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5" name="Round Same Side Corner Rectangle 20">
            <a:extLst>
              <a:ext uri="{FF2B5EF4-FFF2-40B4-BE49-F238E27FC236}">
                <a16:creationId xmlns:a16="http://schemas.microsoft.com/office/drawing/2014/main" id="{36298305-57A3-45A2-8417-83C326601D09}"/>
              </a:ext>
            </a:extLst>
          </p:cNvPr>
          <p:cNvSpPr/>
          <p:nvPr/>
        </p:nvSpPr>
        <p:spPr>
          <a:xfrm rot="10800000">
            <a:off x="2079350" y="212574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6" name="Round Same Side Corner Rectangle 8">
            <a:extLst>
              <a:ext uri="{FF2B5EF4-FFF2-40B4-BE49-F238E27FC236}">
                <a16:creationId xmlns:a16="http://schemas.microsoft.com/office/drawing/2014/main" id="{96CFD4E2-C5A9-4F19-B3A5-014E6BBB0CC9}"/>
              </a:ext>
            </a:extLst>
          </p:cNvPr>
          <p:cNvSpPr/>
          <p:nvPr/>
        </p:nvSpPr>
        <p:spPr>
          <a:xfrm>
            <a:off x="1620522" y="275663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7" name="Round Same Side Corner Rectangle 20">
            <a:extLst>
              <a:ext uri="{FF2B5EF4-FFF2-40B4-BE49-F238E27FC236}">
                <a16:creationId xmlns:a16="http://schemas.microsoft.com/office/drawing/2014/main" id="{6778A85C-77DB-44F3-A8FA-0AC8F098EF0E}"/>
              </a:ext>
            </a:extLst>
          </p:cNvPr>
          <p:cNvSpPr/>
          <p:nvPr/>
        </p:nvSpPr>
        <p:spPr>
          <a:xfrm rot="10800000">
            <a:off x="2079349" y="275433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8" name="Round Same Side Corner Rectangle 8">
            <a:extLst>
              <a:ext uri="{FF2B5EF4-FFF2-40B4-BE49-F238E27FC236}">
                <a16:creationId xmlns:a16="http://schemas.microsoft.com/office/drawing/2014/main" id="{66DB821D-4920-4ECD-9E9E-39B50AD00173}"/>
              </a:ext>
            </a:extLst>
          </p:cNvPr>
          <p:cNvSpPr/>
          <p:nvPr/>
        </p:nvSpPr>
        <p:spPr>
          <a:xfrm>
            <a:off x="2467920"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49" name="Round Same Side Corner Rectangle 20">
            <a:extLst>
              <a:ext uri="{FF2B5EF4-FFF2-40B4-BE49-F238E27FC236}">
                <a16:creationId xmlns:a16="http://schemas.microsoft.com/office/drawing/2014/main" id="{52B3AA35-1C4B-4463-B470-095DF8F0FA0D}"/>
              </a:ext>
            </a:extLst>
          </p:cNvPr>
          <p:cNvSpPr/>
          <p:nvPr/>
        </p:nvSpPr>
        <p:spPr>
          <a:xfrm rot="10800000">
            <a:off x="2926747"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0" name="Round Same Side Corner Rectangle 8">
            <a:extLst>
              <a:ext uri="{FF2B5EF4-FFF2-40B4-BE49-F238E27FC236}">
                <a16:creationId xmlns:a16="http://schemas.microsoft.com/office/drawing/2014/main" id="{36D255DC-D26B-4BD4-B3B6-F640838EC14C}"/>
              </a:ext>
            </a:extLst>
          </p:cNvPr>
          <p:cNvSpPr/>
          <p:nvPr/>
        </p:nvSpPr>
        <p:spPr>
          <a:xfrm>
            <a:off x="2467919"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1" name="Round Same Side Corner Rectangle 20">
            <a:extLst>
              <a:ext uri="{FF2B5EF4-FFF2-40B4-BE49-F238E27FC236}">
                <a16:creationId xmlns:a16="http://schemas.microsoft.com/office/drawing/2014/main" id="{A88E2C84-ABB3-4B27-9103-3FED073C7123}"/>
              </a:ext>
            </a:extLst>
          </p:cNvPr>
          <p:cNvSpPr/>
          <p:nvPr/>
        </p:nvSpPr>
        <p:spPr>
          <a:xfrm rot="10800000">
            <a:off x="2926746"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2" name="Round Same Side Corner Rectangle 8">
            <a:extLst>
              <a:ext uri="{FF2B5EF4-FFF2-40B4-BE49-F238E27FC236}">
                <a16:creationId xmlns:a16="http://schemas.microsoft.com/office/drawing/2014/main" id="{B282E2D8-5D8B-4ABF-8055-232E3D685867}"/>
              </a:ext>
            </a:extLst>
          </p:cNvPr>
          <p:cNvSpPr/>
          <p:nvPr/>
        </p:nvSpPr>
        <p:spPr>
          <a:xfrm>
            <a:off x="3423885"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3" name="Round Same Side Corner Rectangle 20">
            <a:extLst>
              <a:ext uri="{FF2B5EF4-FFF2-40B4-BE49-F238E27FC236}">
                <a16:creationId xmlns:a16="http://schemas.microsoft.com/office/drawing/2014/main" id="{6152DF18-8FDE-4D30-9A3F-FC866E3B01D1}"/>
              </a:ext>
            </a:extLst>
          </p:cNvPr>
          <p:cNvSpPr/>
          <p:nvPr/>
        </p:nvSpPr>
        <p:spPr>
          <a:xfrm rot="10800000">
            <a:off x="3882711"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4" name="Round Same Side Corner Rectangle 8">
            <a:extLst>
              <a:ext uri="{FF2B5EF4-FFF2-40B4-BE49-F238E27FC236}">
                <a16:creationId xmlns:a16="http://schemas.microsoft.com/office/drawing/2014/main" id="{DFDA6B43-E0DB-4DCC-91A6-CA3228B10C3A}"/>
              </a:ext>
            </a:extLst>
          </p:cNvPr>
          <p:cNvSpPr/>
          <p:nvPr/>
        </p:nvSpPr>
        <p:spPr>
          <a:xfrm>
            <a:off x="3423884"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5" name="Round Same Side Corner Rectangle 20">
            <a:extLst>
              <a:ext uri="{FF2B5EF4-FFF2-40B4-BE49-F238E27FC236}">
                <a16:creationId xmlns:a16="http://schemas.microsoft.com/office/drawing/2014/main" id="{7EEF8889-24CB-46E7-B948-C693C5285688}"/>
              </a:ext>
            </a:extLst>
          </p:cNvPr>
          <p:cNvSpPr/>
          <p:nvPr/>
        </p:nvSpPr>
        <p:spPr>
          <a:xfrm rot="10800000">
            <a:off x="3882711"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6" name="Round Same Side Corner Rectangle 8">
            <a:extLst>
              <a:ext uri="{FF2B5EF4-FFF2-40B4-BE49-F238E27FC236}">
                <a16:creationId xmlns:a16="http://schemas.microsoft.com/office/drawing/2014/main" id="{F74D5BFD-8DD2-41BF-A020-B982DEF21D55}"/>
              </a:ext>
            </a:extLst>
          </p:cNvPr>
          <p:cNvSpPr/>
          <p:nvPr/>
        </p:nvSpPr>
        <p:spPr>
          <a:xfrm>
            <a:off x="664558" y="3335305"/>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7" name="Round Same Side Corner Rectangle 20">
            <a:extLst>
              <a:ext uri="{FF2B5EF4-FFF2-40B4-BE49-F238E27FC236}">
                <a16:creationId xmlns:a16="http://schemas.microsoft.com/office/drawing/2014/main" id="{55054782-3BB0-4D5B-B2A2-5819280364E0}"/>
              </a:ext>
            </a:extLst>
          </p:cNvPr>
          <p:cNvSpPr/>
          <p:nvPr/>
        </p:nvSpPr>
        <p:spPr>
          <a:xfrm rot="10800000">
            <a:off x="1123385" y="3333008"/>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8" name="Round Same Side Corner Rectangle 8">
            <a:extLst>
              <a:ext uri="{FF2B5EF4-FFF2-40B4-BE49-F238E27FC236}">
                <a16:creationId xmlns:a16="http://schemas.microsoft.com/office/drawing/2014/main" id="{D19E2420-272B-416F-9646-8083EB14ADA9}"/>
              </a:ext>
            </a:extLst>
          </p:cNvPr>
          <p:cNvSpPr/>
          <p:nvPr/>
        </p:nvSpPr>
        <p:spPr>
          <a:xfrm>
            <a:off x="664557" y="39638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59" name="Round Same Side Corner Rectangle 20">
            <a:extLst>
              <a:ext uri="{FF2B5EF4-FFF2-40B4-BE49-F238E27FC236}">
                <a16:creationId xmlns:a16="http://schemas.microsoft.com/office/drawing/2014/main" id="{E2115A25-36B9-4CB0-BF32-C7B1EF5A9CF1}"/>
              </a:ext>
            </a:extLst>
          </p:cNvPr>
          <p:cNvSpPr/>
          <p:nvPr/>
        </p:nvSpPr>
        <p:spPr>
          <a:xfrm rot="10800000">
            <a:off x="1123384" y="39615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0" name="Round Same Side Corner Rectangle 8">
            <a:extLst>
              <a:ext uri="{FF2B5EF4-FFF2-40B4-BE49-F238E27FC236}">
                <a16:creationId xmlns:a16="http://schemas.microsoft.com/office/drawing/2014/main" id="{BD536D76-BB4F-4A3C-82F8-A681BEFF742A}"/>
              </a:ext>
            </a:extLst>
          </p:cNvPr>
          <p:cNvSpPr/>
          <p:nvPr/>
        </p:nvSpPr>
        <p:spPr>
          <a:xfrm>
            <a:off x="1620522" y="3335305"/>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1" name="Round Same Side Corner Rectangle 20">
            <a:extLst>
              <a:ext uri="{FF2B5EF4-FFF2-40B4-BE49-F238E27FC236}">
                <a16:creationId xmlns:a16="http://schemas.microsoft.com/office/drawing/2014/main" id="{A2B33015-2B2C-44EC-847A-19A814B59D69}"/>
              </a:ext>
            </a:extLst>
          </p:cNvPr>
          <p:cNvSpPr/>
          <p:nvPr/>
        </p:nvSpPr>
        <p:spPr>
          <a:xfrm rot="10800000">
            <a:off x="2079349" y="3333008"/>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2" name="Round Same Side Corner Rectangle 8">
            <a:extLst>
              <a:ext uri="{FF2B5EF4-FFF2-40B4-BE49-F238E27FC236}">
                <a16:creationId xmlns:a16="http://schemas.microsoft.com/office/drawing/2014/main" id="{66DD469A-CC23-42DB-BD3E-82CDD30CCB98}"/>
              </a:ext>
            </a:extLst>
          </p:cNvPr>
          <p:cNvSpPr/>
          <p:nvPr/>
        </p:nvSpPr>
        <p:spPr>
          <a:xfrm>
            <a:off x="1620522" y="39638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3" name="Round Same Side Corner Rectangle 20">
            <a:extLst>
              <a:ext uri="{FF2B5EF4-FFF2-40B4-BE49-F238E27FC236}">
                <a16:creationId xmlns:a16="http://schemas.microsoft.com/office/drawing/2014/main" id="{71D0E30A-936B-4E91-A5DC-27982854554E}"/>
              </a:ext>
            </a:extLst>
          </p:cNvPr>
          <p:cNvSpPr/>
          <p:nvPr/>
        </p:nvSpPr>
        <p:spPr>
          <a:xfrm rot="10800000">
            <a:off x="2079348" y="39615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4" name="Round Same Side Corner Rectangle 8">
            <a:extLst>
              <a:ext uri="{FF2B5EF4-FFF2-40B4-BE49-F238E27FC236}">
                <a16:creationId xmlns:a16="http://schemas.microsoft.com/office/drawing/2014/main" id="{A7F365C0-7BC6-4397-8144-9446B0ABFBED}"/>
              </a:ext>
            </a:extLst>
          </p:cNvPr>
          <p:cNvSpPr/>
          <p:nvPr/>
        </p:nvSpPr>
        <p:spPr>
          <a:xfrm>
            <a:off x="2467919"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5" name="Round Same Side Corner Rectangle 20">
            <a:extLst>
              <a:ext uri="{FF2B5EF4-FFF2-40B4-BE49-F238E27FC236}">
                <a16:creationId xmlns:a16="http://schemas.microsoft.com/office/drawing/2014/main" id="{832A3D17-AB48-435F-B93A-D4F8DFFC1BE4}"/>
              </a:ext>
            </a:extLst>
          </p:cNvPr>
          <p:cNvSpPr/>
          <p:nvPr/>
        </p:nvSpPr>
        <p:spPr>
          <a:xfrm rot="10800000">
            <a:off x="2926746"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6" name="Round Same Side Corner Rectangle 8">
            <a:extLst>
              <a:ext uri="{FF2B5EF4-FFF2-40B4-BE49-F238E27FC236}">
                <a16:creationId xmlns:a16="http://schemas.microsoft.com/office/drawing/2014/main" id="{D2A8546D-ACDD-4A24-855B-8DA9A0BD0FF0}"/>
              </a:ext>
            </a:extLst>
          </p:cNvPr>
          <p:cNvSpPr/>
          <p:nvPr/>
        </p:nvSpPr>
        <p:spPr>
          <a:xfrm>
            <a:off x="2467918"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7" name="Round Same Side Corner Rectangle 20">
            <a:extLst>
              <a:ext uri="{FF2B5EF4-FFF2-40B4-BE49-F238E27FC236}">
                <a16:creationId xmlns:a16="http://schemas.microsoft.com/office/drawing/2014/main" id="{B840FCD8-A700-4197-B8B2-AD0DF6C74714}"/>
              </a:ext>
            </a:extLst>
          </p:cNvPr>
          <p:cNvSpPr/>
          <p:nvPr/>
        </p:nvSpPr>
        <p:spPr>
          <a:xfrm rot="10800000">
            <a:off x="2926745"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8" name="Round Same Side Corner Rectangle 8">
            <a:extLst>
              <a:ext uri="{FF2B5EF4-FFF2-40B4-BE49-F238E27FC236}">
                <a16:creationId xmlns:a16="http://schemas.microsoft.com/office/drawing/2014/main" id="{F08D2FC0-E076-415E-963E-4EBB251EEB82}"/>
              </a:ext>
            </a:extLst>
          </p:cNvPr>
          <p:cNvSpPr/>
          <p:nvPr/>
        </p:nvSpPr>
        <p:spPr>
          <a:xfrm>
            <a:off x="3423884"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69" name="Round Same Side Corner Rectangle 20">
            <a:extLst>
              <a:ext uri="{FF2B5EF4-FFF2-40B4-BE49-F238E27FC236}">
                <a16:creationId xmlns:a16="http://schemas.microsoft.com/office/drawing/2014/main" id="{08D0CD43-2113-4B57-B0A9-348059D95A16}"/>
              </a:ext>
            </a:extLst>
          </p:cNvPr>
          <p:cNvSpPr/>
          <p:nvPr/>
        </p:nvSpPr>
        <p:spPr>
          <a:xfrm rot="10800000">
            <a:off x="3882711"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0" name="Round Same Side Corner Rectangle 8">
            <a:extLst>
              <a:ext uri="{FF2B5EF4-FFF2-40B4-BE49-F238E27FC236}">
                <a16:creationId xmlns:a16="http://schemas.microsoft.com/office/drawing/2014/main" id="{95AF58D7-9268-4193-A4DD-BECD1B16888F}"/>
              </a:ext>
            </a:extLst>
          </p:cNvPr>
          <p:cNvSpPr/>
          <p:nvPr/>
        </p:nvSpPr>
        <p:spPr>
          <a:xfrm>
            <a:off x="3423883"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1" name="Round Same Side Corner Rectangle 20">
            <a:extLst>
              <a:ext uri="{FF2B5EF4-FFF2-40B4-BE49-F238E27FC236}">
                <a16:creationId xmlns:a16="http://schemas.microsoft.com/office/drawing/2014/main" id="{58439F9B-0CA2-4428-A269-EA87BFBDF0CC}"/>
              </a:ext>
            </a:extLst>
          </p:cNvPr>
          <p:cNvSpPr/>
          <p:nvPr/>
        </p:nvSpPr>
        <p:spPr>
          <a:xfrm rot="10800000">
            <a:off x="3882710"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2" name="Round Same Side Corner Rectangle 8">
            <a:extLst>
              <a:ext uri="{FF2B5EF4-FFF2-40B4-BE49-F238E27FC236}">
                <a16:creationId xmlns:a16="http://schemas.microsoft.com/office/drawing/2014/main" id="{0C5EB2D0-44D7-46A4-97CF-F91075E94788}"/>
              </a:ext>
            </a:extLst>
          </p:cNvPr>
          <p:cNvSpPr/>
          <p:nvPr/>
        </p:nvSpPr>
        <p:spPr>
          <a:xfrm>
            <a:off x="664557" y="459707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3" name="Round Same Side Corner Rectangle 20">
            <a:extLst>
              <a:ext uri="{FF2B5EF4-FFF2-40B4-BE49-F238E27FC236}">
                <a16:creationId xmlns:a16="http://schemas.microsoft.com/office/drawing/2014/main" id="{05CEF93B-646A-43D3-88E4-DD6FDA9A68F1}"/>
              </a:ext>
            </a:extLst>
          </p:cNvPr>
          <p:cNvSpPr/>
          <p:nvPr/>
        </p:nvSpPr>
        <p:spPr>
          <a:xfrm rot="10800000">
            <a:off x="1123384" y="459477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4" name="Round Same Side Corner Rectangle 8">
            <a:extLst>
              <a:ext uri="{FF2B5EF4-FFF2-40B4-BE49-F238E27FC236}">
                <a16:creationId xmlns:a16="http://schemas.microsoft.com/office/drawing/2014/main" id="{06C354C8-E086-479A-B62F-07A781477AD4}"/>
              </a:ext>
            </a:extLst>
          </p:cNvPr>
          <p:cNvSpPr/>
          <p:nvPr/>
        </p:nvSpPr>
        <p:spPr>
          <a:xfrm>
            <a:off x="1620522" y="459707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5" name="Round Same Side Corner Rectangle 20">
            <a:extLst>
              <a:ext uri="{FF2B5EF4-FFF2-40B4-BE49-F238E27FC236}">
                <a16:creationId xmlns:a16="http://schemas.microsoft.com/office/drawing/2014/main" id="{604C8C3C-9F92-480A-ADD2-7475CAA7B660}"/>
              </a:ext>
            </a:extLst>
          </p:cNvPr>
          <p:cNvSpPr/>
          <p:nvPr/>
        </p:nvSpPr>
        <p:spPr>
          <a:xfrm rot="10800000">
            <a:off x="2079348" y="459477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6" name="Round Same Side Corner Rectangle 8">
            <a:extLst>
              <a:ext uri="{FF2B5EF4-FFF2-40B4-BE49-F238E27FC236}">
                <a16:creationId xmlns:a16="http://schemas.microsoft.com/office/drawing/2014/main" id="{A4756332-FE55-4E16-B383-DB993BD08A3B}"/>
              </a:ext>
            </a:extLst>
          </p:cNvPr>
          <p:cNvSpPr/>
          <p:nvPr/>
        </p:nvSpPr>
        <p:spPr>
          <a:xfrm>
            <a:off x="2467918"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7" name="Round Same Side Corner Rectangle 20">
            <a:extLst>
              <a:ext uri="{FF2B5EF4-FFF2-40B4-BE49-F238E27FC236}">
                <a16:creationId xmlns:a16="http://schemas.microsoft.com/office/drawing/2014/main" id="{E18A586F-D11F-41A4-8A8C-9BB355D22CF9}"/>
              </a:ext>
            </a:extLst>
          </p:cNvPr>
          <p:cNvSpPr/>
          <p:nvPr/>
        </p:nvSpPr>
        <p:spPr>
          <a:xfrm rot="10800000">
            <a:off x="2926745"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8" name="Round Same Side Corner Rectangle 8">
            <a:extLst>
              <a:ext uri="{FF2B5EF4-FFF2-40B4-BE49-F238E27FC236}">
                <a16:creationId xmlns:a16="http://schemas.microsoft.com/office/drawing/2014/main" id="{B53A65AA-3DD0-4798-9280-B44AD314C11B}"/>
              </a:ext>
            </a:extLst>
          </p:cNvPr>
          <p:cNvSpPr/>
          <p:nvPr/>
        </p:nvSpPr>
        <p:spPr>
          <a:xfrm>
            <a:off x="3423883"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79" name="Round Same Side Corner Rectangle 20">
            <a:extLst>
              <a:ext uri="{FF2B5EF4-FFF2-40B4-BE49-F238E27FC236}">
                <a16:creationId xmlns:a16="http://schemas.microsoft.com/office/drawing/2014/main" id="{C4898F1C-2C3D-415A-883C-C00149F7C6FE}"/>
              </a:ext>
            </a:extLst>
          </p:cNvPr>
          <p:cNvSpPr/>
          <p:nvPr/>
        </p:nvSpPr>
        <p:spPr>
          <a:xfrm rot="10800000">
            <a:off x="3882710"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1" name="Round Same Side Corner Rectangle 8">
            <a:extLst>
              <a:ext uri="{FF2B5EF4-FFF2-40B4-BE49-F238E27FC236}">
                <a16:creationId xmlns:a16="http://schemas.microsoft.com/office/drawing/2014/main" id="{6FF2A7F5-678E-4288-AAB0-3AB3401020C3}"/>
              </a:ext>
            </a:extLst>
          </p:cNvPr>
          <p:cNvSpPr/>
          <p:nvPr/>
        </p:nvSpPr>
        <p:spPr>
          <a:xfrm>
            <a:off x="4325377" y="212574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2" name="Round Same Side Corner Rectangle 20">
            <a:extLst>
              <a:ext uri="{FF2B5EF4-FFF2-40B4-BE49-F238E27FC236}">
                <a16:creationId xmlns:a16="http://schemas.microsoft.com/office/drawing/2014/main" id="{0444180D-C606-4EF1-AA6C-69F7F46887FC}"/>
              </a:ext>
            </a:extLst>
          </p:cNvPr>
          <p:cNvSpPr/>
          <p:nvPr/>
        </p:nvSpPr>
        <p:spPr>
          <a:xfrm rot="10800000">
            <a:off x="4784203" y="21234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3" name="Round Same Side Corner Rectangle 8">
            <a:extLst>
              <a:ext uri="{FF2B5EF4-FFF2-40B4-BE49-F238E27FC236}">
                <a16:creationId xmlns:a16="http://schemas.microsoft.com/office/drawing/2014/main" id="{B9BCEFD3-3B9F-41C9-8DC2-E9BB8687ED97}"/>
              </a:ext>
            </a:extLst>
          </p:cNvPr>
          <p:cNvSpPr/>
          <p:nvPr/>
        </p:nvSpPr>
        <p:spPr>
          <a:xfrm>
            <a:off x="4325376" y="275433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4" name="Round Same Side Corner Rectangle 20">
            <a:extLst>
              <a:ext uri="{FF2B5EF4-FFF2-40B4-BE49-F238E27FC236}">
                <a16:creationId xmlns:a16="http://schemas.microsoft.com/office/drawing/2014/main" id="{4A194507-3ED5-40BD-B9CA-CF8D63E2112C}"/>
              </a:ext>
            </a:extLst>
          </p:cNvPr>
          <p:cNvSpPr/>
          <p:nvPr/>
        </p:nvSpPr>
        <p:spPr>
          <a:xfrm rot="10800000">
            <a:off x="4784203" y="275203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5" name="Round Same Side Corner Rectangle 8">
            <a:extLst>
              <a:ext uri="{FF2B5EF4-FFF2-40B4-BE49-F238E27FC236}">
                <a16:creationId xmlns:a16="http://schemas.microsoft.com/office/drawing/2014/main" id="{5FCE3EA6-C804-408F-81BB-74F1724102A3}"/>
              </a:ext>
            </a:extLst>
          </p:cNvPr>
          <p:cNvSpPr/>
          <p:nvPr/>
        </p:nvSpPr>
        <p:spPr>
          <a:xfrm>
            <a:off x="4325376" y="333300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6" name="Round Same Side Corner Rectangle 20">
            <a:extLst>
              <a:ext uri="{FF2B5EF4-FFF2-40B4-BE49-F238E27FC236}">
                <a16:creationId xmlns:a16="http://schemas.microsoft.com/office/drawing/2014/main" id="{64A6FE05-9D24-4F15-8DED-70E312445BC2}"/>
              </a:ext>
            </a:extLst>
          </p:cNvPr>
          <p:cNvSpPr/>
          <p:nvPr/>
        </p:nvSpPr>
        <p:spPr>
          <a:xfrm rot="10800000">
            <a:off x="4784203" y="333071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7" name="Round Same Side Corner Rectangle 8">
            <a:extLst>
              <a:ext uri="{FF2B5EF4-FFF2-40B4-BE49-F238E27FC236}">
                <a16:creationId xmlns:a16="http://schemas.microsoft.com/office/drawing/2014/main" id="{C19D1802-1C56-480C-A9D8-8234E9A6204B}"/>
              </a:ext>
            </a:extLst>
          </p:cNvPr>
          <p:cNvSpPr/>
          <p:nvPr/>
        </p:nvSpPr>
        <p:spPr>
          <a:xfrm>
            <a:off x="4325375" y="3961594"/>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8" name="Round Same Side Corner Rectangle 20">
            <a:extLst>
              <a:ext uri="{FF2B5EF4-FFF2-40B4-BE49-F238E27FC236}">
                <a16:creationId xmlns:a16="http://schemas.microsoft.com/office/drawing/2014/main" id="{BD21D0D7-46A7-4772-940C-D1ED04D7C9E9}"/>
              </a:ext>
            </a:extLst>
          </p:cNvPr>
          <p:cNvSpPr/>
          <p:nvPr/>
        </p:nvSpPr>
        <p:spPr>
          <a:xfrm rot="10800000">
            <a:off x="4784202" y="3959297"/>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89" name="Round Same Side Corner Rectangle 8">
            <a:extLst>
              <a:ext uri="{FF2B5EF4-FFF2-40B4-BE49-F238E27FC236}">
                <a16:creationId xmlns:a16="http://schemas.microsoft.com/office/drawing/2014/main" id="{169607A7-FA2C-4790-8C70-BD587EFD7245}"/>
              </a:ext>
            </a:extLst>
          </p:cNvPr>
          <p:cNvSpPr/>
          <p:nvPr/>
        </p:nvSpPr>
        <p:spPr>
          <a:xfrm>
            <a:off x="4325375" y="459477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0" name="Round Same Side Corner Rectangle 20">
            <a:extLst>
              <a:ext uri="{FF2B5EF4-FFF2-40B4-BE49-F238E27FC236}">
                <a16:creationId xmlns:a16="http://schemas.microsoft.com/office/drawing/2014/main" id="{D1F966B6-23D5-487A-BD91-06675A22DC26}"/>
              </a:ext>
            </a:extLst>
          </p:cNvPr>
          <p:cNvSpPr/>
          <p:nvPr/>
        </p:nvSpPr>
        <p:spPr>
          <a:xfrm rot="10800000">
            <a:off x="4784202" y="459248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1" name="Round Same Side Corner Rectangle 8">
            <a:extLst>
              <a:ext uri="{FF2B5EF4-FFF2-40B4-BE49-F238E27FC236}">
                <a16:creationId xmlns:a16="http://schemas.microsoft.com/office/drawing/2014/main" id="{04F5DA6C-5C06-4565-A6FE-C0E5496373A2}"/>
              </a:ext>
            </a:extLst>
          </p:cNvPr>
          <p:cNvSpPr/>
          <p:nvPr/>
        </p:nvSpPr>
        <p:spPr>
          <a:xfrm>
            <a:off x="5226866" y="214470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2" name="Round Same Side Corner Rectangle 20">
            <a:extLst>
              <a:ext uri="{FF2B5EF4-FFF2-40B4-BE49-F238E27FC236}">
                <a16:creationId xmlns:a16="http://schemas.microsoft.com/office/drawing/2014/main" id="{C3D2B0DF-6956-4187-8772-676C2A6C7406}"/>
              </a:ext>
            </a:extLst>
          </p:cNvPr>
          <p:cNvSpPr/>
          <p:nvPr/>
        </p:nvSpPr>
        <p:spPr>
          <a:xfrm rot="10800000">
            <a:off x="5685693" y="214240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3" name="Round Same Side Corner Rectangle 8">
            <a:extLst>
              <a:ext uri="{FF2B5EF4-FFF2-40B4-BE49-F238E27FC236}">
                <a16:creationId xmlns:a16="http://schemas.microsoft.com/office/drawing/2014/main" id="{03D786CF-7309-4F02-B6C3-AFD40290C2B5}"/>
              </a:ext>
            </a:extLst>
          </p:cNvPr>
          <p:cNvSpPr/>
          <p:nvPr/>
        </p:nvSpPr>
        <p:spPr>
          <a:xfrm>
            <a:off x="5226865" y="27732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4" name="Round Same Side Corner Rectangle 20">
            <a:extLst>
              <a:ext uri="{FF2B5EF4-FFF2-40B4-BE49-F238E27FC236}">
                <a16:creationId xmlns:a16="http://schemas.microsoft.com/office/drawing/2014/main" id="{5B9868D8-575D-40A3-81FD-CED73F080250}"/>
              </a:ext>
            </a:extLst>
          </p:cNvPr>
          <p:cNvSpPr/>
          <p:nvPr/>
        </p:nvSpPr>
        <p:spPr>
          <a:xfrm rot="10800000">
            <a:off x="5685692" y="27709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5" name="Round Same Side Corner Rectangle 8">
            <a:extLst>
              <a:ext uri="{FF2B5EF4-FFF2-40B4-BE49-F238E27FC236}">
                <a16:creationId xmlns:a16="http://schemas.microsoft.com/office/drawing/2014/main" id="{9826F461-587C-4216-BF04-3A2E942D4132}"/>
              </a:ext>
            </a:extLst>
          </p:cNvPr>
          <p:cNvSpPr/>
          <p:nvPr/>
        </p:nvSpPr>
        <p:spPr>
          <a:xfrm>
            <a:off x="5226865" y="335196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6" name="Round Same Side Corner Rectangle 20">
            <a:extLst>
              <a:ext uri="{FF2B5EF4-FFF2-40B4-BE49-F238E27FC236}">
                <a16:creationId xmlns:a16="http://schemas.microsoft.com/office/drawing/2014/main" id="{39C7CAD2-472A-4956-B9BB-5879F5C7348E}"/>
              </a:ext>
            </a:extLst>
          </p:cNvPr>
          <p:cNvSpPr/>
          <p:nvPr/>
        </p:nvSpPr>
        <p:spPr>
          <a:xfrm rot="10800000">
            <a:off x="5685692" y="334966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7" name="Round Same Side Corner Rectangle 8">
            <a:extLst>
              <a:ext uri="{FF2B5EF4-FFF2-40B4-BE49-F238E27FC236}">
                <a16:creationId xmlns:a16="http://schemas.microsoft.com/office/drawing/2014/main" id="{C373361C-6649-4EED-A95C-728E3BAB4226}"/>
              </a:ext>
            </a:extLst>
          </p:cNvPr>
          <p:cNvSpPr/>
          <p:nvPr/>
        </p:nvSpPr>
        <p:spPr>
          <a:xfrm>
            <a:off x="5226865" y="398055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8" name="Round Same Side Corner Rectangle 20">
            <a:extLst>
              <a:ext uri="{FF2B5EF4-FFF2-40B4-BE49-F238E27FC236}">
                <a16:creationId xmlns:a16="http://schemas.microsoft.com/office/drawing/2014/main" id="{8052C46A-68D9-444A-A0EC-47FDB6078469}"/>
              </a:ext>
            </a:extLst>
          </p:cNvPr>
          <p:cNvSpPr/>
          <p:nvPr/>
        </p:nvSpPr>
        <p:spPr>
          <a:xfrm rot="10800000">
            <a:off x="5685691" y="397825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99" name="Round Same Side Corner Rectangle 8">
            <a:extLst>
              <a:ext uri="{FF2B5EF4-FFF2-40B4-BE49-F238E27FC236}">
                <a16:creationId xmlns:a16="http://schemas.microsoft.com/office/drawing/2014/main" id="{C3DFAE60-9E5C-4C8B-BE04-3EE5C43DF508}"/>
              </a:ext>
            </a:extLst>
          </p:cNvPr>
          <p:cNvSpPr/>
          <p:nvPr/>
        </p:nvSpPr>
        <p:spPr>
          <a:xfrm>
            <a:off x="5226865" y="461373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0" name="Round Same Side Corner Rectangle 20">
            <a:extLst>
              <a:ext uri="{FF2B5EF4-FFF2-40B4-BE49-F238E27FC236}">
                <a16:creationId xmlns:a16="http://schemas.microsoft.com/office/drawing/2014/main" id="{F48823C3-E245-42E0-BA6F-FB0D93C63CE9}"/>
              </a:ext>
            </a:extLst>
          </p:cNvPr>
          <p:cNvSpPr/>
          <p:nvPr/>
        </p:nvSpPr>
        <p:spPr>
          <a:xfrm rot="10800000">
            <a:off x="5685691" y="461143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1" name="Round Same Side Corner Rectangle 8">
            <a:extLst>
              <a:ext uri="{FF2B5EF4-FFF2-40B4-BE49-F238E27FC236}">
                <a16:creationId xmlns:a16="http://schemas.microsoft.com/office/drawing/2014/main" id="{D5433CCD-C566-413B-A992-FD60D07AA518}"/>
              </a:ext>
            </a:extLst>
          </p:cNvPr>
          <p:cNvSpPr/>
          <p:nvPr/>
        </p:nvSpPr>
        <p:spPr>
          <a:xfrm>
            <a:off x="6128353" y="214470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2" name="Round Same Side Corner Rectangle 20">
            <a:extLst>
              <a:ext uri="{FF2B5EF4-FFF2-40B4-BE49-F238E27FC236}">
                <a16:creationId xmlns:a16="http://schemas.microsoft.com/office/drawing/2014/main" id="{D74E98EE-F35A-499F-B34B-008ABA262FCB}"/>
              </a:ext>
            </a:extLst>
          </p:cNvPr>
          <p:cNvSpPr/>
          <p:nvPr/>
        </p:nvSpPr>
        <p:spPr>
          <a:xfrm rot="10800000">
            <a:off x="6587180" y="214240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3" name="Round Same Side Corner Rectangle 8">
            <a:extLst>
              <a:ext uri="{FF2B5EF4-FFF2-40B4-BE49-F238E27FC236}">
                <a16:creationId xmlns:a16="http://schemas.microsoft.com/office/drawing/2014/main" id="{691941F6-2BF9-48E3-B959-2C1D6364AB51}"/>
              </a:ext>
            </a:extLst>
          </p:cNvPr>
          <p:cNvSpPr/>
          <p:nvPr/>
        </p:nvSpPr>
        <p:spPr>
          <a:xfrm>
            <a:off x="6128353" y="277329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4" name="Round Same Side Corner Rectangle 20">
            <a:extLst>
              <a:ext uri="{FF2B5EF4-FFF2-40B4-BE49-F238E27FC236}">
                <a16:creationId xmlns:a16="http://schemas.microsoft.com/office/drawing/2014/main" id="{2290B23C-AEBB-4F5C-9327-EDC91434111A}"/>
              </a:ext>
            </a:extLst>
          </p:cNvPr>
          <p:cNvSpPr/>
          <p:nvPr/>
        </p:nvSpPr>
        <p:spPr>
          <a:xfrm rot="10800000">
            <a:off x="6587179" y="277099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5" name="Round Same Side Corner Rectangle 8">
            <a:extLst>
              <a:ext uri="{FF2B5EF4-FFF2-40B4-BE49-F238E27FC236}">
                <a16:creationId xmlns:a16="http://schemas.microsoft.com/office/drawing/2014/main" id="{E7E05C5B-BE4C-4AC1-8AC7-DB88597AB465}"/>
              </a:ext>
            </a:extLst>
          </p:cNvPr>
          <p:cNvSpPr/>
          <p:nvPr/>
        </p:nvSpPr>
        <p:spPr>
          <a:xfrm>
            <a:off x="6128353" y="335196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6" name="Round Same Side Corner Rectangle 20">
            <a:extLst>
              <a:ext uri="{FF2B5EF4-FFF2-40B4-BE49-F238E27FC236}">
                <a16:creationId xmlns:a16="http://schemas.microsoft.com/office/drawing/2014/main" id="{6E86F414-9D07-4831-A18C-358498F56425}"/>
              </a:ext>
            </a:extLst>
          </p:cNvPr>
          <p:cNvSpPr/>
          <p:nvPr/>
        </p:nvSpPr>
        <p:spPr>
          <a:xfrm rot="10800000">
            <a:off x="6587179" y="334966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7" name="Round Same Side Corner Rectangle 8">
            <a:extLst>
              <a:ext uri="{FF2B5EF4-FFF2-40B4-BE49-F238E27FC236}">
                <a16:creationId xmlns:a16="http://schemas.microsoft.com/office/drawing/2014/main" id="{D87CBCC5-BD43-4EB1-AB1D-7FC8252EFE3C}"/>
              </a:ext>
            </a:extLst>
          </p:cNvPr>
          <p:cNvSpPr/>
          <p:nvPr/>
        </p:nvSpPr>
        <p:spPr>
          <a:xfrm>
            <a:off x="6128352" y="3980553"/>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8" name="Round Same Side Corner Rectangle 20">
            <a:extLst>
              <a:ext uri="{FF2B5EF4-FFF2-40B4-BE49-F238E27FC236}">
                <a16:creationId xmlns:a16="http://schemas.microsoft.com/office/drawing/2014/main" id="{F1BDE360-F79D-4610-BDF3-914DF2C598E2}"/>
              </a:ext>
            </a:extLst>
          </p:cNvPr>
          <p:cNvSpPr/>
          <p:nvPr/>
        </p:nvSpPr>
        <p:spPr>
          <a:xfrm rot="10800000">
            <a:off x="6587179" y="3978256"/>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09" name="Round Same Side Corner Rectangle 8">
            <a:extLst>
              <a:ext uri="{FF2B5EF4-FFF2-40B4-BE49-F238E27FC236}">
                <a16:creationId xmlns:a16="http://schemas.microsoft.com/office/drawing/2014/main" id="{46101D57-040D-439D-97F3-2E0AAABB3813}"/>
              </a:ext>
            </a:extLst>
          </p:cNvPr>
          <p:cNvSpPr/>
          <p:nvPr/>
        </p:nvSpPr>
        <p:spPr>
          <a:xfrm>
            <a:off x="6128352" y="461373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0" name="Round Same Side Corner Rectangle 20">
            <a:extLst>
              <a:ext uri="{FF2B5EF4-FFF2-40B4-BE49-F238E27FC236}">
                <a16:creationId xmlns:a16="http://schemas.microsoft.com/office/drawing/2014/main" id="{401C49A6-F131-404A-A61D-096F6231643D}"/>
              </a:ext>
            </a:extLst>
          </p:cNvPr>
          <p:cNvSpPr/>
          <p:nvPr/>
        </p:nvSpPr>
        <p:spPr>
          <a:xfrm rot="10800000">
            <a:off x="6587179" y="461143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1" name="Round Same Side Corner Rectangle 8">
            <a:extLst>
              <a:ext uri="{FF2B5EF4-FFF2-40B4-BE49-F238E27FC236}">
                <a16:creationId xmlns:a16="http://schemas.microsoft.com/office/drawing/2014/main" id="{4092E24E-229A-4B07-A37E-64E0262C7826}"/>
              </a:ext>
            </a:extLst>
          </p:cNvPr>
          <p:cNvSpPr/>
          <p:nvPr/>
        </p:nvSpPr>
        <p:spPr>
          <a:xfrm>
            <a:off x="654039" y="516586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2" name="Round Same Side Corner Rectangle 20">
            <a:extLst>
              <a:ext uri="{FF2B5EF4-FFF2-40B4-BE49-F238E27FC236}">
                <a16:creationId xmlns:a16="http://schemas.microsoft.com/office/drawing/2014/main" id="{EC9606F3-608D-4AEF-8E59-7FAF089C7757}"/>
              </a:ext>
            </a:extLst>
          </p:cNvPr>
          <p:cNvSpPr/>
          <p:nvPr/>
        </p:nvSpPr>
        <p:spPr>
          <a:xfrm rot="10800000">
            <a:off x="1112866" y="516357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3" name="Round Same Side Corner Rectangle 8">
            <a:extLst>
              <a:ext uri="{FF2B5EF4-FFF2-40B4-BE49-F238E27FC236}">
                <a16:creationId xmlns:a16="http://schemas.microsoft.com/office/drawing/2014/main" id="{C27A56BD-3FD9-4374-9B9D-10E0D8E9862F}"/>
              </a:ext>
            </a:extLst>
          </p:cNvPr>
          <p:cNvSpPr/>
          <p:nvPr/>
        </p:nvSpPr>
        <p:spPr>
          <a:xfrm>
            <a:off x="1610004" y="516586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4" name="Round Same Side Corner Rectangle 20">
            <a:extLst>
              <a:ext uri="{FF2B5EF4-FFF2-40B4-BE49-F238E27FC236}">
                <a16:creationId xmlns:a16="http://schemas.microsoft.com/office/drawing/2014/main" id="{D7F53B35-0C7E-40F1-B412-BF8238637C79}"/>
              </a:ext>
            </a:extLst>
          </p:cNvPr>
          <p:cNvSpPr/>
          <p:nvPr/>
        </p:nvSpPr>
        <p:spPr>
          <a:xfrm rot="10800000">
            <a:off x="2068830" y="516357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5" name="Round Same Side Corner Rectangle 8">
            <a:extLst>
              <a:ext uri="{FF2B5EF4-FFF2-40B4-BE49-F238E27FC236}">
                <a16:creationId xmlns:a16="http://schemas.microsoft.com/office/drawing/2014/main" id="{66A9FA69-E280-48B9-9BB4-69CD3D6F4142}"/>
              </a:ext>
            </a:extLst>
          </p:cNvPr>
          <p:cNvSpPr/>
          <p:nvPr/>
        </p:nvSpPr>
        <p:spPr>
          <a:xfrm>
            <a:off x="2457400"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6" name="Round Same Side Corner Rectangle 20">
            <a:extLst>
              <a:ext uri="{FF2B5EF4-FFF2-40B4-BE49-F238E27FC236}">
                <a16:creationId xmlns:a16="http://schemas.microsoft.com/office/drawing/2014/main" id="{6AD7EE66-4541-41F6-8346-92A632562F99}"/>
              </a:ext>
            </a:extLst>
          </p:cNvPr>
          <p:cNvSpPr/>
          <p:nvPr/>
        </p:nvSpPr>
        <p:spPr>
          <a:xfrm rot="10800000">
            <a:off x="2916227"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7" name="Round Same Side Corner Rectangle 8">
            <a:extLst>
              <a:ext uri="{FF2B5EF4-FFF2-40B4-BE49-F238E27FC236}">
                <a16:creationId xmlns:a16="http://schemas.microsoft.com/office/drawing/2014/main" id="{676E28FF-D9E5-4CEB-BE22-2B0D2AC3A8F2}"/>
              </a:ext>
            </a:extLst>
          </p:cNvPr>
          <p:cNvSpPr/>
          <p:nvPr/>
        </p:nvSpPr>
        <p:spPr>
          <a:xfrm>
            <a:off x="3413365"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8" name="Round Same Side Corner Rectangle 20">
            <a:extLst>
              <a:ext uri="{FF2B5EF4-FFF2-40B4-BE49-F238E27FC236}">
                <a16:creationId xmlns:a16="http://schemas.microsoft.com/office/drawing/2014/main" id="{FE8A032B-6534-4178-AF0B-D4375EAA777F}"/>
              </a:ext>
            </a:extLst>
          </p:cNvPr>
          <p:cNvSpPr/>
          <p:nvPr/>
        </p:nvSpPr>
        <p:spPr>
          <a:xfrm rot="10800000">
            <a:off x="3872192"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19" name="Round Same Side Corner Rectangle 8">
            <a:extLst>
              <a:ext uri="{FF2B5EF4-FFF2-40B4-BE49-F238E27FC236}">
                <a16:creationId xmlns:a16="http://schemas.microsoft.com/office/drawing/2014/main" id="{0E3D2335-A6EB-4658-B7DA-78CCA0662A56}"/>
              </a:ext>
            </a:extLst>
          </p:cNvPr>
          <p:cNvSpPr/>
          <p:nvPr/>
        </p:nvSpPr>
        <p:spPr>
          <a:xfrm>
            <a:off x="4314857" y="5163569"/>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0" name="Round Same Side Corner Rectangle 20">
            <a:extLst>
              <a:ext uri="{FF2B5EF4-FFF2-40B4-BE49-F238E27FC236}">
                <a16:creationId xmlns:a16="http://schemas.microsoft.com/office/drawing/2014/main" id="{2D9B83C9-B2DE-4B02-B826-919D863A9A17}"/>
              </a:ext>
            </a:extLst>
          </p:cNvPr>
          <p:cNvSpPr/>
          <p:nvPr/>
        </p:nvSpPr>
        <p:spPr>
          <a:xfrm rot="10800000">
            <a:off x="4773684" y="5161272"/>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1" name="Round Same Side Corner Rectangle 8">
            <a:extLst>
              <a:ext uri="{FF2B5EF4-FFF2-40B4-BE49-F238E27FC236}">
                <a16:creationId xmlns:a16="http://schemas.microsoft.com/office/drawing/2014/main" id="{1C91C02C-B36A-451C-99B5-62AD154C5FEC}"/>
              </a:ext>
            </a:extLst>
          </p:cNvPr>
          <p:cNvSpPr/>
          <p:nvPr/>
        </p:nvSpPr>
        <p:spPr>
          <a:xfrm>
            <a:off x="5216347" y="518252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2" name="Round Same Side Corner Rectangle 20">
            <a:extLst>
              <a:ext uri="{FF2B5EF4-FFF2-40B4-BE49-F238E27FC236}">
                <a16:creationId xmlns:a16="http://schemas.microsoft.com/office/drawing/2014/main" id="{B326AD9A-8948-407A-9892-0E700420ACDE}"/>
              </a:ext>
            </a:extLst>
          </p:cNvPr>
          <p:cNvSpPr/>
          <p:nvPr/>
        </p:nvSpPr>
        <p:spPr>
          <a:xfrm rot="10800000">
            <a:off x="5675173" y="518023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3" name="Round Same Side Corner Rectangle 8">
            <a:extLst>
              <a:ext uri="{FF2B5EF4-FFF2-40B4-BE49-F238E27FC236}">
                <a16:creationId xmlns:a16="http://schemas.microsoft.com/office/drawing/2014/main" id="{D3E44A43-58B0-4D67-94B8-B765CE8CAE77}"/>
              </a:ext>
            </a:extLst>
          </p:cNvPr>
          <p:cNvSpPr/>
          <p:nvPr/>
        </p:nvSpPr>
        <p:spPr>
          <a:xfrm>
            <a:off x="6117834" y="5182528"/>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4" name="Round Same Side Corner Rectangle 20">
            <a:extLst>
              <a:ext uri="{FF2B5EF4-FFF2-40B4-BE49-F238E27FC236}">
                <a16:creationId xmlns:a16="http://schemas.microsoft.com/office/drawing/2014/main" id="{E5B9F398-B63F-4097-A41F-A5B547DF016B}"/>
              </a:ext>
            </a:extLst>
          </p:cNvPr>
          <p:cNvSpPr/>
          <p:nvPr/>
        </p:nvSpPr>
        <p:spPr>
          <a:xfrm rot="10800000">
            <a:off x="6576661" y="5180231"/>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5" name="Round Same Side Corner Rectangle 8">
            <a:extLst>
              <a:ext uri="{FF2B5EF4-FFF2-40B4-BE49-F238E27FC236}">
                <a16:creationId xmlns:a16="http://schemas.microsoft.com/office/drawing/2014/main" id="{6067B78A-8286-4D7C-91E1-435466C0C4CF}"/>
              </a:ext>
            </a:extLst>
          </p:cNvPr>
          <p:cNvSpPr/>
          <p:nvPr/>
        </p:nvSpPr>
        <p:spPr>
          <a:xfrm>
            <a:off x="640824" y="577319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6" name="Round Same Side Corner Rectangle 20">
            <a:extLst>
              <a:ext uri="{FF2B5EF4-FFF2-40B4-BE49-F238E27FC236}">
                <a16:creationId xmlns:a16="http://schemas.microsoft.com/office/drawing/2014/main" id="{F92BE157-F5E3-4741-BFE3-A9FBB60C4714}"/>
              </a:ext>
            </a:extLst>
          </p:cNvPr>
          <p:cNvSpPr/>
          <p:nvPr/>
        </p:nvSpPr>
        <p:spPr>
          <a:xfrm rot="10800000">
            <a:off x="1099651" y="57708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7" name="Round Same Side Corner Rectangle 8">
            <a:extLst>
              <a:ext uri="{FF2B5EF4-FFF2-40B4-BE49-F238E27FC236}">
                <a16:creationId xmlns:a16="http://schemas.microsoft.com/office/drawing/2014/main" id="{52A43F90-507F-4F36-AFAD-CB2D8C0A10DF}"/>
              </a:ext>
            </a:extLst>
          </p:cNvPr>
          <p:cNvSpPr/>
          <p:nvPr/>
        </p:nvSpPr>
        <p:spPr>
          <a:xfrm>
            <a:off x="1596789" y="5773196"/>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8" name="Round Same Side Corner Rectangle 20">
            <a:extLst>
              <a:ext uri="{FF2B5EF4-FFF2-40B4-BE49-F238E27FC236}">
                <a16:creationId xmlns:a16="http://schemas.microsoft.com/office/drawing/2014/main" id="{D63A85AA-4C6A-43F1-8290-A7B236A266EC}"/>
              </a:ext>
            </a:extLst>
          </p:cNvPr>
          <p:cNvSpPr/>
          <p:nvPr/>
        </p:nvSpPr>
        <p:spPr>
          <a:xfrm rot="10800000">
            <a:off x="2055615" y="57708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29" name="Round Same Side Corner Rectangle 8">
            <a:extLst>
              <a:ext uri="{FF2B5EF4-FFF2-40B4-BE49-F238E27FC236}">
                <a16:creationId xmlns:a16="http://schemas.microsoft.com/office/drawing/2014/main" id="{C9BC4B6D-23DB-43DA-8BCF-4F4ADCF42632}"/>
              </a:ext>
            </a:extLst>
          </p:cNvPr>
          <p:cNvSpPr/>
          <p:nvPr/>
        </p:nvSpPr>
        <p:spPr>
          <a:xfrm>
            <a:off x="2444185"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0" name="Round Same Side Corner Rectangle 20">
            <a:extLst>
              <a:ext uri="{FF2B5EF4-FFF2-40B4-BE49-F238E27FC236}">
                <a16:creationId xmlns:a16="http://schemas.microsoft.com/office/drawing/2014/main" id="{1C05BE9D-04EC-4B15-A858-A5B24696317E}"/>
              </a:ext>
            </a:extLst>
          </p:cNvPr>
          <p:cNvSpPr/>
          <p:nvPr/>
        </p:nvSpPr>
        <p:spPr>
          <a:xfrm rot="10800000">
            <a:off x="2903012"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1" name="Round Same Side Corner Rectangle 8">
            <a:extLst>
              <a:ext uri="{FF2B5EF4-FFF2-40B4-BE49-F238E27FC236}">
                <a16:creationId xmlns:a16="http://schemas.microsoft.com/office/drawing/2014/main" id="{6DC84C50-7D43-4221-9F04-592D30C3B9D2}"/>
              </a:ext>
            </a:extLst>
          </p:cNvPr>
          <p:cNvSpPr/>
          <p:nvPr/>
        </p:nvSpPr>
        <p:spPr>
          <a:xfrm>
            <a:off x="3400150"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2" name="Round Same Side Corner Rectangle 20">
            <a:extLst>
              <a:ext uri="{FF2B5EF4-FFF2-40B4-BE49-F238E27FC236}">
                <a16:creationId xmlns:a16="http://schemas.microsoft.com/office/drawing/2014/main" id="{E5E51CA0-E816-4B3C-BC27-5C8738DDBC7F}"/>
              </a:ext>
            </a:extLst>
          </p:cNvPr>
          <p:cNvSpPr/>
          <p:nvPr/>
        </p:nvSpPr>
        <p:spPr>
          <a:xfrm rot="10800000">
            <a:off x="3858977"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3" name="Round Same Side Corner Rectangle 8">
            <a:extLst>
              <a:ext uri="{FF2B5EF4-FFF2-40B4-BE49-F238E27FC236}">
                <a16:creationId xmlns:a16="http://schemas.microsoft.com/office/drawing/2014/main" id="{C4C5318F-F3E9-4F66-BD49-F96926932248}"/>
              </a:ext>
            </a:extLst>
          </p:cNvPr>
          <p:cNvSpPr/>
          <p:nvPr/>
        </p:nvSpPr>
        <p:spPr>
          <a:xfrm>
            <a:off x="4301642" y="5770897"/>
            <a:ext cx="196375" cy="49751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4" name="Round Same Side Corner Rectangle 20">
            <a:extLst>
              <a:ext uri="{FF2B5EF4-FFF2-40B4-BE49-F238E27FC236}">
                <a16:creationId xmlns:a16="http://schemas.microsoft.com/office/drawing/2014/main" id="{5CD05CD0-3E55-4389-B612-BF73B9C5AC0B}"/>
              </a:ext>
            </a:extLst>
          </p:cNvPr>
          <p:cNvSpPr/>
          <p:nvPr/>
        </p:nvSpPr>
        <p:spPr>
          <a:xfrm rot="10800000">
            <a:off x="4760469"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9" name="Round Same Side Corner Rectangle 20">
            <a:extLst>
              <a:ext uri="{FF2B5EF4-FFF2-40B4-BE49-F238E27FC236}">
                <a16:creationId xmlns:a16="http://schemas.microsoft.com/office/drawing/2014/main" id="{1B5DF0BF-0862-45C9-9412-3C0DA8F37D06}"/>
              </a:ext>
            </a:extLst>
          </p:cNvPr>
          <p:cNvSpPr/>
          <p:nvPr/>
        </p:nvSpPr>
        <p:spPr>
          <a:xfrm rot="10800000">
            <a:off x="5199741"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0" name="Round Same Side Corner Rectangle 20">
            <a:extLst>
              <a:ext uri="{FF2B5EF4-FFF2-40B4-BE49-F238E27FC236}">
                <a16:creationId xmlns:a16="http://schemas.microsoft.com/office/drawing/2014/main" id="{8ACDEC3A-5EC1-4AE2-8F4D-C2C9E04782DA}"/>
              </a:ext>
            </a:extLst>
          </p:cNvPr>
          <p:cNvSpPr/>
          <p:nvPr/>
        </p:nvSpPr>
        <p:spPr>
          <a:xfrm rot="10800000">
            <a:off x="5644644" y="576215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1" name="Round Same Side Corner Rectangle 20">
            <a:extLst>
              <a:ext uri="{FF2B5EF4-FFF2-40B4-BE49-F238E27FC236}">
                <a16:creationId xmlns:a16="http://schemas.microsoft.com/office/drawing/2014/main" id="{55AF8069-EA70-438A-89C0-06B1C5AA1577}"/>
              </a:ext>
            </a:extLst>
          </p:cNvPr>
          <p:cNvSpPr/>
          <p:nvPr/>
        </p:nvSpPr>
        <p:spPr>
          <a:xfrm rot="10800000">
            <a:off x="6083915" y="5768600"/>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2" name="Round Same Side Corner Rectangle 20">
            <a:extLst>
              <a:ext uri="{FF2B5EF4-FFF2-40B4-BE49-F238E27FC236}">
                <a16:creationId xmlns:a16="http://schemas.microsoft.com/office/drawing/2014/main" id="{88466C09-3BA0-45C1-8DC7-30117E5A7713}"/>
              </a:ext>
            </a:extLst>
          </p:cNvPr>
          <p:cNvSpPr/>
          <p:nvPr/>
        </p:nvSpPr>
        <p:spPr>
          <a:xfrm rot="10800000">
            <a:off x="6576660" y="5768599"/>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3" name="Round Same Side Corner Rectangle 20">
            <a:extLst>
              <a:ext uri="{FF2B5EF4-FFF2-40B4-BE49-F238E27FC236}">
                <a16:creationId xmlns:a16="http://schemas.microsoft.com/office/drawing/2014/main" id="{D2192DBD-68F1-4012-B3EB-A9409AAA29D7}"/>
              </a:ext>
            </a:extLst>
          </p:cNvPr>
          <p:cNvSpPr/>
          <p:nvPr/>
        </p:nvSpPr>
        <p:spPr>
          <a:xfrm rot="10800000">
            <a:off x="6953154" y="2132253"/>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44" name="Round Same Side Corner Rectangle 20">
            <a:extLst>
              <a:ext uri="{FF2B5EF4-FFF2-40B4-BE49-F238E27FC236}">
                <a16:creationId xmlns:a16="http://schemas.microsoft.com/office/drawing/2014/main" id="{BA045F2D-5F70-4C4A-9B0B-2CC47A455142}"/>
              </a:ext>
            </a:extLst>
          </p:cNvPr>
          <p:cNvSpPr/>
          <p:nvPr/>
        </p:nvSpPr>
        <p:spPr>
          <a:xfrm rot="10800000">
            <a:off x="6981521" y="2770995"/>
            <a:ext cx="244694" cy="502112"/>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prstClr val="white"/>
              </a:solidFill>
              <a:effectLst/>
              <a:uLnTx/>
              <a:uFillTx/>
              <a:latin typeface="Arial"/>
              <a:ea typeface="Arial Unicode MS"/>
              <a:cs typeface="+mn-cs"/>
            </a:endParaRPr>
          </a:p>
        </p:txBody>
      </p:sp>
      <p:sp>
        <p:nvSpPr>
          <p:cNvPr id="135" name="TextBox 134">
            <a:extLst>
              <a:ext uri="{FF2B5EF4-FFF2-40B4-BE49-F238E27FC236}">
                <a16:creationId xmlns:a16="http://schemas.microsoft.com/office/drawing/2014/main" id="{A2A80569-6A6C-4043-A4F3-8713BCB70B16}"/>
              </a:ext>
            </a:extLst>
          </p:cNvPr>
          <p:cNvSpPr txBox="1"/>
          <p:nvPr/>
        </p:nvSpPr>
        <p:spPr>
          <a:xfrm>
            <a:off x="8262699" y="2931247"/>
            <a:ext cx="3781255" cy="1877437"/>
          </a:xfrm>
          <a:prstGeom prst="rect">
            <a:avLst/>
          </a:prstGeom>
          <a:noFill/>
        </p:spPr>
        <p:txBody>
          <a:bodyPr wrap="square">
            <a:spAutoFit/>
          </a:bodyPr>
          <a:lstStyle/>
          <a:p>
            <a:pPr algn="l"/>
            <a:r>
              <a:rPr lang="en-US" sz="4400" b="1" i="0">
                <a:solidFill>
                  <a:srgbClr val="42BA97"/>
                </a:solidFill>
                <a:effectLst/>
                <a:latin typeface="Roboto Condensed" panose="02000000000000000000" pitchFamily="2" charset="0"/>
                <a:ea typeface="Roboto Condensed" panose="02000000000000000000" pitchFamily="2" charset="0"/>
              </a:rPr>
              <a:t>69% </a:t>
            </a:r>
            <a:r>
              <a:rPr lang="en-US" sz="2000" b="1" i="0">
                <a:solidFill>
                  <a:srgbClr val="42BA97"/>
                </a:solidFill>
                <a:effectLst/>
                <a:latin typeface="Roboto Condensed" panose="02000000000000000000" pitchFamily="2" charset="0"/>
                <a:ea typeface="Roboto Condensed" panose="02000000000000000000" pitchFamily="2" charset="0"/>
              </a:rPr>
              <a:t>NGƯỜI </a:t>
            </a:r>
            <a:r>
              <a:rPr lang="en-US" sz="3200" b="1" i="0">
                <a:solidFill>
                  <a:srgbClr val="42BA97"/>
                </a:solidFill>
                <a:effectLst/>
                <a:latin typeface="Roboto Condensed" panose="02000000000000000000" pitchFamily="2" charset="0"/>
                <a:ea typeface="Roboto Condensed" panose="02000000000000000000" pitchFamily="2" charset="0"/>
              </a:rPr>
              <a:t>RẤT THƯỜNG XUYÊN</a:t>
            </a:r>
            <a:r>
              <a:rPr lang="en-US" sz="2400" b="1" i="0">
                <a:solidFill>
                  <a:srgbClr val="42BA97"/>
                </a:solidFill>
                <a:effectLst/>
                <a:latin typeface="Roboto Condensed" panose="02000000000000000000" pitchFamily="2" charset="0"/>
                <a:ea typeface="Roboto Condensed" panose="02000000000000000000" pitchFamily="2" charset="0"/>
              </a:rPr>
              <a:t> </a:t>
            </a:r>
            <a:r>
              <a:rPr lang="en-US" sz="2000" b="1" i="0">
                <a:solidFill>
                  <a:srgbClr val="42BA97"/>
                </a:solidFill>
                <a:effectLst/>
                <a:latin typeface="Roboto Condensed" panose="02000000000000000000" pitchFamily="2" charset="0"/>
                <a:ea typeface="Roboto Condensed" panose="02000000000000000000" pitchFamily="2" charset="0"/>
              </a:rPr>
              <a:t>ĐEO KHẨU TRANG KHI ĐẾN NƠI CÔNG CỘNG</a:t>
            </a:r>
          </a:p>
        </p:txBody>
      </p:sp>
    </p:spTree>
    <p:extLst>
      <p:ext uri="{BB962C8B-B14F-4D97-AF65-F5344CB8AC3E}">
        <p14:creationId xmlns:p14="http://schemas.microsoft.com/office/powerpoint/2010/main" val="3872836395"/>
      </p:ext>
    </p:extLst>
  </p:cSld>
  <p:clrMapOvr>
    <a:masterClrMapping/>
  </p:clrMapOvr>
  <p:transition spd="slow">
    <p:wipe/>
  </p:transition>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178</TotalTime>
  <Words>539</Words>
  <Application>Microsoft Office PowerPoint</Application>
  <PresentationFormat>Widescreen</PresentationFormat>
  <Paragraphs>83</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 Light</vt:lpstr>
      <vt:lpstr>Calibri</vt:lpstr>
      <vt:lpstr>Roboto Condensed</vt:lpstr>
      <vt:lpstr>Office Theme</vt:lpstr>
      <vt:lpstr>    ĐỀ   ÁN                           “KHẢO SÁT       NGƯỜI DÂN KHU VỰC THỦ ĐỨC VỀ Ý       THỨC ĐEO KHẨU TRANG TRONG TÌNH      HÌNH DỊCH BỆNH COVID       19”</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ismail - [2010]</dc:creator>
  <cp:lastModifiedBy>ismail - [2010]</cp:lastModifiedBy>
  <cp:revision>23</cp:revision>
  <dcterms:created xsi:type="dcterms:W3CDTF">2021-05-26T15:58:40Z</dcterms:created>
  <dcterms:modified xsi:type="dcterms:W3CDTF">2021-05-27T07:41:06Z</dcterms:modified>
</cp:coreProperties>
</file>

<file path=docProps/thumbnail.jpeg>
</file>